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7" r:id="rId1"/>
  </p:sldMasterIdLst>
  <p:notesMasterIdLst>
    <p:notesMasterId r:id="rId19"/>
  </p:notesMasterIdLst>
  <p:sldIdLst>
    <p:sldId id="256" r:id="rId2"/>
    <p:sldId id="272" r:id="rId3"/>
    <p:sldId id="257" r:id="rId4"/>
    <p:sldId id="258" r:id="rId5"/>
    <p:sldId id="259" r:id="rId6"/>
    <p:sldId id="260" r:id="rId7"/>
    <p:sldId id="263" r:id="rId8"/>
    <p:sldId id="264" r:id="rId9"/>
    <p:sldId id="265" r:id="rId10"/>
    <p:sldId id="266" r:id="rId11"/>
    <p:sldId id="267" r:id="rId12"/>
    <p:sldId id="268" r:id="rId13"/>
    <p:sldId id="269" r:id="rId14"/>
    <p:sldId id="271" r:id="rId15"/>
    <p:sldId id="270" r:id="rId16"/>
    <p:sldId id="261" r:id="rId17"/>
    <p:sldId id="26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35"/>
  </p:normalViewPr>
  <p:slideViewPr>
    <p:cSldViewPr snapToGrid="0" snapToObjects="1">
      <p:cViewPr>
        <p:scale>
          <a:sx n="110" d="100"/>
          <a:sy n="110" d="100"/>
        </p:scale>
        <p:origin x="36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FF341F-AB11-834B-A365-4B83FF3FAD05}"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7E5C915F-760D-F140-A91C-0777748C2BB2}">
      <dgm:prSet phldrT="[Text]"/>
      <dgm:spPr/>
      <dgm:t>
        <a:bodyPr/>
        <a:lstStyle/>
        <a:p>
          <a:r>
            <a:rPr lang="en-US" dirty="0"/>
            <a:t>User</a:t>
          </a:r>
        </a:p>
      </dgm:t>
    </dgm:pt>
    <dgm:pt modelId="{E21DB132-2943-C14C-83EF-CAE51DDBAF94}" type="parTrans" cxnId="{C81C3CC3-D070-3547-8DF5-DEA1C76FF6A9}">
      <dgm:prSet/>
      <dgm:spPr/>
      <dgm:t>
        <a:bodyPr/>
        <a:lstStyle/>
        <a:p>
          <a:endParaRPr lang="en-US"/>
        </a:p>
      </dgm:t>
    </dgm:pt>
    <dgm:pt modelId="{85399877-6887-A240-B4A8-D34DF8AE79F6}" type="sibTrans" cxnId="{C81C3CC3-D070-3547-8DF5-DEA1C76FF6A9}">
      <dgm:prSet/>
      <dgm:spPr/>
      <dgm:t>
        <a:bodyPr/>
        <a:lstStyle/>
        <a:p>
          <a:endParaRPr lang="en-US"/>
        </a:p>
      </dgm:t>
    </dgm:pt>
    <dgm:pt modelId="{D908E92E-2EE9-DD4E-B072-E583637F9EC3}">
      <dgm:prSet phldrT="[Text]"/>
      <dgm:spPr/>
      <dgm:t>
        <a:bodyPr/>
        <a:lstStyle/>
        <a:p>
          <a:r>
            <a:rPr lang="en-US" dirty="0"/>
            <a:t>Food</a:t>
          </a:r>
        </a:p>
      </dgm:t>
    </dgm:pt>
    <dgm:pt modelId="{88DA747F-4C94-9E4D-A096-63CEB1A5CAB8}" type="parTrans" cxnId="{3A4A5709-66F5-204E-8480-D55336B5D389}">
      <dgm:prSet/>
      <dgm:spPr/>
      <dgm:t>
        <a:bodyPr/>
        <a:lstStyle/>
        <a:p>
          <a:endParaRPr lang="en-US"/>
        </a:p>
      </dgm:t>
    </dgm:pt>
    <dgm:pt modelId="{EC16DF77-DB0E-2247-94F3-9943025A3876}" type="sibTrans" cxnId="{3A4A5709-66F5-204E-8480-D55336B5D389}">
      <dgm:prSet/>
      <dgm:spPr/>
      <dgm:t>
        <a:bodyPr/>
        <a:lstStyle/>
        <a:p>
          <a:endParaRPr lang="en-US"/>
        </a:p>
      </dgm:t>
    </dgm:pt>
    <dgm:pt modelId="{862B26AF-98ED-EB45-9E76-72CA88668E2E}">
      <dgm:prSet phldrT="[Text]"/>
      <dgm:spPr/>
      <dgm:t>
        <a:bodyPr/>
        <a:lstStyle/>
        <a:p>
          <a:r>
            <a:rPr lang="en-US" dirty="0"/>
            <a:t>Food Unit</a:t>
          </a:r>
        </a:p>
      </dgm:t>
    </dgm:pt>
    <dgm:pt modelId="{8E87FA9D-ACA2-2F4A-BFED-4EC81474C880}" type="parTrans" cxnId="{A3AAC0CD-EAC5-6C4D-A6D9-67989DA2C726}">
      <dgm:prSet/>
      <dgm:spPr/>
      <dgm:t>
        <a:bodyPr/>
        <a:lstStyle/>
        <a:p>
          <a:endParaRPr lang="en-US"/>
        </a:p>
      </dgm:t>
    </dgm:pt>
    <dgm:pt modelId="{AABF413C-6381-B546-A739-1401398E11BE}" type="sibTrans" cxnId="{A3AAC0CD-EAC5-6C4D-A6D9-67989DA2C726}">
      <dgm:prSet/>
      <dgm:spPr/>
      <dgm:t>
        <a:bodyPr/>
        <a:lstStyle/>
        <a:p>
          <a:endParaRPr lang="en-US"/>
        </a:p>
      </dgm:t>
    </dgm:pt>
    <dgm:pt modelId="{576DC778-0BEB-0743-BB2F-8A0EEB3A9D06}">
      <dgm:prSet phldrT="[Text]"/>
      <dgm:spPr/>
      <dgm:t>
        <a:bodyPr/>
        <a:lstStyle/>
        <a:p>
          <a:r>
            <a:rPr lang="en-US" dirty="0"/>
            <a:t>Meal</a:t>
          </a:r>
        </a:p>
      </dgm:t>
    </dgm:pt>
    <dgm:pt modelId="{E7B43A41-214B-5147-BB13-2C3D0DC9F084}" type="parTrans" cxnId="{ECB1B7AB-14DE-694B-A18A-549A230FA5D2}">
      <dgm:prSet/>
      <dgm:spPr/>
      <dgm:t>
        <a:bodyPr/>
        <a:lstStyle/>
        <a:p>
          <a:endParaRPr lang="en-US"/>
        </a:p>
      </dgm:t>
    </dgm:pt>
    <dgm:pt modelId="{E73405B6-1413-0748-A7E5-FCC22949599E}" type="sibTrans" cxnId="{ECB1B7AB-14DE-694B-A18A-549A230FA5D2}">
      <dgm:prSet/>
      <dgm:spPr/>
      <dgm:t>
        <a:bodyPr/>
        <a:lstStyle/>
        <a:p>
          <a:endParaRPr lang="en-US"/>
        </a:p>
      </dgm:t>
    </dgm:pt>
    <dgm:pt modelId="{1DD28B17-9AEC-7148-A152-67980D8DDCEB}">
      <dgm:prSet phldrT="[Text]"/>
      <dgm:spPr/>
      <dgm:t>
        <a:bodyPr/>
        <a:lstStyle/>
        <a:p>
          <a:r>
            <a:rPr lang="en-US" dirty="0"/>
            <a:t>Meal Item</a:t>
          </a:r>
        </a:p>
      </dgm:t>
    </dgm:pt>
    <dgm:pt modelId="{363F9FD5-8F87-4F4E-BFC5-F5437D9B4928}" type="parTrans" cxnId="{BFE74A7F-780B-1148-8D59-17DD8D1CA832}">
      <dgm:prSet/>
      <dgm:spPr/>
      <dgm:t>
        <a:bodyPr/>
        <a:lstStyle/>
        <a:p>
          <a:endParaRPr lang="en-US"/>
        </a:p>
      </dgm:t>
    </dgm:pt>
    <dgm:pt modelId="{50DE3033-3FAF-084F-97D5-4B7D1F176C72}" type="sibTrans" cxnId="{BFE74A7F-780B-1148-8D59-17DD8D1CA832}">
      <dgm:prSet/>
      <dgm:spPr/>
      <dgm:t>
        <a:bodyPr/>
        <a:lstStyle/>
        <a:p>
          <a:endParaRPr lang="en-US"/>
        </a:p>
      </dgm:t>
    </dgm:pt>
    <dgm:pt modelId="{7849DE92-D4FD-5C48-B725-608C28C7A286}" type="pres">
      <dgm:prSet presAssocID="{E4FF341F-AB11-834B-A365-4B83FF3FAD05}" presName="diagram" presStyleCnt="0">
        <dgm:presLayoutVars>
          <dgm:dir/>
          <dgm:resizeHandles val="exact"/>
        </dgm:presLayoutVars>
      </dgm:prSet>
      <dgm:spPr/>
    </dgm:pt>
    <dgm:pt modelId="{0C73F28A-DCE0-6949-8A91-6D51EEF15B18}" type="pres">
      <dgm:prSet presAssocID="{7E5C915F-760D-F140-A91C-0777748C2BB2}" presName="node" presStyleLbl="node1" presStyleIdx="0" presStyleCnt="5">
        <dgm:presLayoutVars>
          <dgm:bulletEnabled val="1"/>
        </dgm:presLayoutVars>
      </dgm:prSet>
      <dgm:spPr/>
    </dgm:pt>
    <dgm:pt modelId="{EDDE92D2-39CF-DC4D-9363-0A269A34147D}" type="pres">
      <dgm:prSet presAssocID="{85399877-6887-A240-B4A8-D34DF8AE79F6}" presName="sibTrans" presStyleCnt="0"/>
      <dgm:spPr/>
    </dgm:pt>
    <dgm:pt modelId="{A4A67666-B71C-7241-BF83-5322684BB445}" type="pres">
      <dgm:prSet presAssocID="{D908E92E-2EE9-DD4E-B072-E583637F9EC3}" presName="node" presStyleLbl="node1" presStyleIdx="1" presStyleCnt="5">
        <dgm:presLayoutVars>
          <dgm:bulletEnabled val="1"/>
        </dgm:presLayoutVars>
      </dgm:prSet>
      <dgm:spPr/>
    </dgm:pt>
    <dgm:pt modelId="{6123FA51-4D28-574F-9025-83B8A344C108}" type="pres">
      <dgm:prSet presAssocID="{EC16DF77-DB0E-2247-94F3-9943025A3876}" presName="sibTrans" presStyleCnt="0"/>
      <dgm:spPr/>
    </dgm:pt>
    <dgm:pt modelId="{3F4FFE40-DCF7-9545-929D-D163AFDAD2CF}" type="pres">
      <dgm:prSet presAssocID="{862B26AF-98ED-EB45-9E76-72CA88668E2E}" presName="node" presStyleLbl="node1" presStyleIdx="2" presStyleCnt="5">
        <dgm:presLayoutVars>
          <dgm:bulletEnabled val="1"/>
        </dgm:presLayoutVars>
      </dgm:prSet>
      <dgm:spPr/>
    </dgm:pt>
    <dgm:pt modelId="{AFC9982B-74D4-B948-BA0B-775DF494A752}" type="pres">
      <dgm:prSet presAssocID="{AABF413C-6381-B546-A739-1401398E11BE}" presName="sibTrans" presStyleCnt="0"/>
      <dgm:spPr/>
    </dgm:pt>
    <dgm:pt modelId="{87EC782B-DDD4-4942-98F5-93F0E5DA54A8}" type="pres">
      <dgm:prSet presAssocID="{576DC778-0BEB-0743-BB2F-8A0EEB3A9D06}" presName="node" presStyleLbl="node1" presStyleIdx="3" presStyleCnt="5">
        <dgm:presLayoutVars>
          <dgm:bulletEnabled val="1"/>
        </dgm:presLayoutVars>
      </dgm:prSet>
      <dgm:spPr/>
    </dgm:pt>
    <dgm:pt modelId="{1827EA42-24AA-1043-84F6-6B701DBE3CCF}" type="pres">
      <dgm:prSet presAssocID="{E73405B6-1413-0748-A7E5-FCC22949599E}" presName="sibTrans" presStyleCnt="0"/>
      <dgm:spPr/>
    </dgm:pt>
    <dgm:pt modelId="{E30EDB37-7B0C-1F4F-9701-593C82EE316F}" type="pres">
      <dgm:prSet presAssocID="{1DD28B17-9AEC-7148-A152-67980D8DDCEB}" presName="node" presStyleLbl="node1" presStyleIdx="4" presStyleCnt="5">
        <dgm:presLayoutVars>
          <dgm:bulletEnabled val="1"/>
        </dgm:presLayoutVars>
      </dgm:prSet>
      <dgm:spPr/>
    </dgm:pt>
  </dgm:ptLst>
  <dgm:cxnLst>
    <dgm:cxn modelId="{3A4A5709-66F5-204E-8480-D55336B5D389}" srcId="{E4FF341F-AB11-834B-A365-4B83FF3FAD05}" destId="{D908E92E-2EE9-DD4E-B072-E583637F9EC3}" srcOrd="1" destOrd="0" parTransId="{88DA747F-4C94-9E4D-A096-63CEB1A5CAB8}" sibTransId="{EC16DF77-DB0E-2247-94F3-9943025A3876}"/>
    <dgm:cxn modelId="{8A32F80D-F41A-5048-B76B-CC8C0CD205F5}" type="presOf" srcId="{1DD28B17-9AEC-7148-A152-67980D8DDCEB}" destId="{E30EDB37-7B0C-1F4F-9701-593C82EE316F}" srcOrd="0" destOrd="0" presId="urn:microsoft.com/office/officeart/2005/8/layout/default"/>
    <dgm:cxn modelId="{F3E84017-154D-C84B-BBA1-B505682D14B7}" type="presOf" srcId="{D908E92E-2EE9-DD4E-B072-E583637F9EC3}" destId="{A4A67666-B71C-7241-BF83-5322684BB445}" srcOrd="0" destOrd="0" presId="urn:microsoft.com/office/officeart/2005/8/layout/default"/>
    <dgm:cxn modelId="{0922DA28-57DA-FB4C-8F6A-F014A99F3AE3}" type="presOf" srcId="{7E5C915F-760D-F140-A91C-0777748C2BB2}" destId="{0C73F28A-DCE0-6949-8A91-6D51EEF15B18}" srcOrd="0" destOrd="0" presId="urn:microsoft.com/office/officeart/2005/8/layout/default"/>
    <dgm:cxn modelId="{DDE9AB30-BA4B-0642-A7F0-D79899F50A14}" type="presOf" srcId="{576DC778-0BEB-0743-BB2F-8A0EEB3A9D06}" destId="{87EC782B-DDD4-4942-98F5-93F0E5DA54A8}" srcOrd="0" destOrd="0" presId="urn:microsoft.com/office/officeart/2005/8/layout/default"/>
    <dgm:cxn modelId="{9E067A33-84EF-C94D-B881-3E742F7A8942}" type="presOf" srcId="{862B26AF-98ED-EB45-9E76-72CA88668E2E}" destId="{3F4FFE40-DCF7-9545-929D-D163AFDAD2CF}" srcOrd="0" destOrd="0" presId="urn:microsoft.com/office/officeart/2005/8/layout/default"/>
    <dgm:cxn modelId="{7C302E70-A6D3-5B42-9EF8-504A7982648C}" type="presOf" srcId="{E4FF341F-AB11-834B-A365-4B83FF3FAD05}" destId="{7849DE92-D4FD-5C48-B725-608C28C7A286}" srcOrd="0" destOrd="0" presId="urn:microsoft.com/office/officeart/2005/8/layout/default"/>
    <dgm:cxn modelId="{BFE74A7F-780B-1148-8D59-17DD8D1CA832}" srcId="{E4FF341F-AB11-834B-A365-4B83FF3FAD05}" destId="{1DD28B17-9AEC-7148-A152-67980D8DDCEB}" srcOrd="4" destOrd="0" parTransId="{363F9FD5-8F87-4F4E-BFC5-F5437D9B4928}" sibTransId="{50DE3033-3FAF-084F-97D5-4B7D1F176C72}"/>
    <dgm:cxn modelId="{ECB1B7AB-14DE-694B-A18A-549A230FA5D2}" srcId="{E4FF341F-AB11-834B-A365-4B83FF3FAD05}" destId="{576DC778-0BEB-0743-BB2F-8A0EEB3A9D06}" srcOrd="3" destOrd="0" parTransId="{E7B43A41-214B-5147-BB13-2C3D0DC9F084}" sibTransId="{E73405B6-1413-0748-A7E5-FCC22949599E}"/>
    <dgm:cxn modelId="{C81C3CC3-D070-3547-8DF5-DEA1C76FF6A9}" srcId="{E4FF341F-AB11-834B-A365-4B83FF3FAD05}" destId="{7E5C915F-760D-F140-A91C-0777748C2BB2}" srcOrd="0" destOrd="0" parTransId="{E21DB132-2943-C14C-83EF-CAE51DDBAF94}" sibTransId="{85399877-6887-A240-B4A8-D34DF8AE79F6}"/>
    <dgm:cxn modelId="{A3AAC0CD-EAC5-6C4D-A6D9-67989DA2C726}" srcId="{E4FF341F-AB11-834B-A365-4B83FF3FAD05}" destId="{862B26AF-98ED-EB45-9E76-72CA88668E2E}" srcOrd="2" destOrd="0" parTransId="{8E87FA9D-ACA2-2F4A-BFED-4EC81474C880}" sibTransId="{AABF413C-6381-B546-A739-1401398E11BE}"/>
    <dgm:cxn modelId="{2F1C75DA-1EFF-A149-A69A-511546DC5299}" type="presParOf" srcId="{7849DE92-D4FD-5C48-B725-608C28C7A286}" destId="{0C73F28A-DCE0-6949-8A91-6D51EEF15B18}" srcOrd="0" destOrd="0" presId="urn:microsoft.com/office/officeart/2005/8/layout/default"/>
    <dgm:cxn modelId="{CBCADF21-AED8-5646-8EC8-7AA5BB6D09BA}" type="presParOf" srcId="{7849DE92-D4FD-5C48-B725-608C28C7A286}" destId="{EDDE92D2-39CF-DC4D-9363-0A269A34147D}" srcOrd="1" destOrd="0" presId="urn:microsoft.com/office/officeart/2005/8/layout/default"/>
    <dgm:cxn modelId="{AEB9C322-9682-FA40-8E1D-2699B46AEC2B}" type="presParOf" srcId="{7849DE92-D4FD-5C48-B725-608C28C7A286}" destId="{A4A67666-B71C-7241-BF83-5322684BB445}" srcOrd="2" destOrd="0" presId="urn:microsoft.com/office/officeart/2005/8/layout/default"/>
    <dgm:cxn modelId="{3B1E1C21-A2FE-3E4F-ADF5-CC360B4D7322}" type="presParOf" srcId="{7849DE92-D4FD-5C48-B725-608C28C7A286}" destId="{6123FA51-4D28-574F-9025-83B8A344C108}" srcOrd="3" destOrd="0" presId="urn:microsoft.com/office/officeart/2005/8/layout/default"/>
    <dgm:cxn modelId="{8F16BCE8-5BDD-7345-B385-9D0700B3EADD}" type="presParOf" srcId="{7849DE92-D4FD-5C48-B725-608C28C7A286}" destId="{3F4FFE40-DCF7-9545-929D-D163AFDAD2CF}" srcOrd="4" destOrd="0" presId="urn:microsoft.com/office/officeart/2005/8/layout/default"/>
    <dgm:cxn modelId="{D58940BD-B46E-C74B-94CA-F178E1E09629}" type="presParOf" srcId="{7849DE92-D4FD-5C48-B725-608C28C7A286}" destId="{AFC9982B-74D4-B948-BA0B-775DF494A752}" srcOrd="5" destOrd="0" presId="urn:microsoft.com/office/officeart/2005/8/layout/default"/>
    <dgm:cxn modelId="{5345DFD7-9E1C-AA42-B90B-2D9BE4778ECC}" type="presParOf" srcId="{7849DE92-D4FD-5C48-B725-608C28C7A286}" destId="{87EC782B-DDD4-4942-98F5-93F0E5DA54A8}" srcOrd="6" destOrd="0" presId="urn:microsoft.com/office/officeart/2005/8/layout/default"/>
    <dgm:cxn modelId="{15EAF204-162D-1445-BB0E-BE3F7CB28723}" type="presParOf" srcId="{7849DE92-D4FD-5C48-B725-608C28C7A286}" destId="{1827EA42-24AA-1043-84F6-6B701DBE3CCF}" srcOrd="7" destOrd="0" presId="urn:microsoft.com/office/officeart/2005/8/layout/default"/>
    <dgm:cxn modelId="{2D825DF7-A9E9-FA47-A9BB-EB5E3D3A51DC}" type="presParOf" srcId="{7849DE92-D4FD-5C48-B725-608C28C7A286}" destId="{E30EDB37-7B0C-1F4F-9701-593C82EE316F}"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289196-5EB4-4347-8539-D7CCADCCC43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01CA461-28A3-4074-9962-FA2DA2A24874}">
      <dgm:prSet/>
      <dgm:spPr/>
      <dgm:t>
        <a:bodyPr/>
        <a:lstStyle/>
        <a:p>
          <a:pPr>
            <a:lnSpc>
              <a:spcPct val="100000"/>
            </a:lnSpc>
          </a:pPr>
          <a:r>
            <a:rPr lang="en-US" dirty="0"/>
            <a:t>Let’s you track nutrition based on submitted meals and foods.</a:t>
          </a:r>
        </a:p>
      </dgm:t>
    </dgm:pt>
    <dgm:pt modelId="{72FFC0DB-F5C9-49E7-8A3B-686D4FA5256A}" type="parTrans" cxnId="{11A85B91-CC35-48AB-A072-4516B02B796E}">
      <dgm:prSet/>
      <dgm:spPr/>
      <dgm:t>
        <a:bodyPr/>
        <a:lstStyle/>
        <a:p>
          <a:endParaRPr lang="en-US"/>
        </a:p>
      </dgm:t>
    </dgm:pt>
    <dgm:pt modelId="{5FC20D06-A5DD-446B-9C1D-A7B9FB316C5C}" type="sibTrans" cxnId="{11A85B91-CC35-48AB-A072-4516B02B796E}">
      <dgm:prSet/>
      <dgm:spPr/>
      <dgm:t>
        <a:bodyPr/>
        <a:lstStyle/>
        <a:p>
          <a:endParaRPr lang="en-US"/>
        </a:p>
      </dgm:t>
    </dgm:pt>
    <dgm:pt modelId="{CAC7361D-5574-479C-A702-1BCD1944F71D}">
      <dgm:prSet/>
      <dgm:spPr/>
      <dgm:t>
        <a:bodyPr/>
        <a:lstStyle/>
        <a:p>
          <a:pPr>
            <a:lnSpc>
              <a:spcPct val="100000"/>
            </a:lnSpc>
          </a:pPr>
          <a:r>
            <a:rPr lang="en-US" dirty="0"/>
            <a:t>Input all your meals</a:t>
          </a:r>
        </a:p>
      </dgm:t>
    </dgm:pt>
    <dgm:pt modelId="{68350CD9-E02A-4C47-A670-643423748F79}" type="parTrans" cxnId="{59834E1D-C85B-41C8-93BC-EF60E1763903}">
      <dgm:prSet/>
      <dgm:spPr/>
      <dgm:t>
        <a:bodyPr/>
        <a:lstStyle/>
        <a:p>
          <a:endParaRPr lang="en-US"/>
        </a:p>
      </dgm:t>
    </dgm:pt>
    <dgm:pt modelId="{0B4ED83F-2FF0-4EF5-B3D2-F8D1FECD4C06}" type="sibTrans" cxnId="{59834E1D-C85B-41C8-93BC-EF60E1763903}">
      <dgm:prSet/>
      <dgm:spPr/>
      <dgm:t>
        <a:bodyPr/>
        <a:lstStyle/>
        <a:p>
          <a:endParaRPr lang="en-US"/>
        </a:p>
      </dgm:t>
    </dgm:pt>
    <dgm:pt modelId="{B610D17A-2A70-411F-AE76-630567507519}">
      <dgm:prSet/>
      <dgm:spPr/>
      <dgm:t>
        <a:bodyPr/>
        <a:lstStyle/>
        <a:p>
          <a:pPr>
            <a:lnSpc>
              <a:spcPct val="100000"/>
            </a:lnSpc>
          </a:pPr>
          <a:r>
            <a:rPr lang="en-US" dirty="0"/>
            <a:t>Recommends base on your meals.</a:t>
          </a:r>
        </a:p>
      </dgm:t>
    </dgm:pt>
    <dgm:pt modelId="{3009C408-996C-410D-A5A2-852E4742D574}" type="parTrans" cxnId="{C9996BB1-5407-4BC0-9DA8-FE64C1BFD0A3}">
      <dgm:prSet/>
      <dgm:spPr/>
      <dgm:t>
        <a:bodyPr/>
        <a:lstStyle/>
        <a:p>
          <a:endParaRPr lang="en-US"/>
        </a:p>
      </dgm:t>
    </dgm:pt>
    <dgm:pt modelId="{218FEED3-C2FC-4AF9-BE20-CF4A2EF9FF07}" type="sibTrans" cxnId="{C9996BB1-5407-4BC0-9DA8-FE64C1BFD0A3}">
      <dgm:prSet/>
      <dgm:spPr/>
      <dgm:t>
        <a:bodyPr/>
        <a:lstStyle/>
        <a:p>
          <a:endParaRPr lang="en-US"/>
        </a:p>
      </dgm:t>
    </dgm:pt>
    <dgm:pt modelId="{B623C926-469A-4C03-99CA-AB897CAEB392}">
      <dgm:prSet/>
      <dgm:spPr/>
      <dgm:t>
        <a:bodyPr/>
        <a:lstStyle/>
        <a:p>
          <a:pPr>
            <a:lnSpc>
              <a:spcPct val="100000"/>
            </a:lnSpc>
          </a:pPr>
          <a:r>
            <a:rPr lang="en-US" dirty="0"/>
            <a:t>Scalable and able to accommodate more nutritional factors.</a:t>
          </a:r>
        </a:p>
      </dgm:t>
    </dgm:pt>
    <dgm:pt modelId="{7105D7C0-8BF6-42D4-8FB2-ABADB3B7207E}" type="parTrans" cxnId="{525CE5CA-9F21-4D47-A3F4-B62681DB42D1}">
      <dgm:prSet/>
      <dgm:spPr/>
      <dgm:t>
        <a:bodyPr/>
        <a:lstStyle/>
        <a:p>
          <a:endParaRPr lang="en-US"/>
        </a:p>
      </dgm:t>
    </dgm:pt>
    <dgm:pt modelId="{1341169F-6169-432C-B4FC-33D1C7FB4695}" type="sibTrans" cxnId="{525CE5CA-9F21-4D47-A3F4-B62681DB42D1}">
      <dgm:prSet/>
      <dgm:spPr/>
      <dgm:t>
        <a:bodyPr/>
        <a:lstStyle/>
        <a:p>
          <a:endParaRPr lang="en-US"/>
        </a:p>
      </dgm:t>
    </dgm:pt>
    <dgm:pt modelId="{051DCE74-6E1E-4897-989E-8A2742D719C7}" type="pres">
      <dgm:prSet presAssocID="{B5289196-5EB4-4347-8539-D7CCADCCC434}" presName="root" presStyleCnt="0">
        <dgm:presLayoutVars>
          <dgm:dir/>
          <dgm:resizeHandles val="exact"/>
        </dgm:presLayoutVars>
      </dgm:prSet>
      <dgm:spPr/>
    </dgm:pt>
    <dgm:pt modelId="{0E3F91D9-E109-43BE-8AE6-EED6C90FBC94}" type="pres">
      <dgm:prSet presAssocID="{101CA461-28A3-4074-9962-FA2DA2A24874}" presName="compNode" presStyleCnt="0"/>
      <dgm:spPr/>
    </dgm:pt>
    <dgm:pt modelId="{5D0A9EE9-C594-4B03-8920-0CC67F21B46C}" type="pres">
      <dgm:prSet presAssocID="{101CA461-28A3-4074-9962-FA2DA2A24874}" presName="bgRect" presStyleLbl="bgShp" presStyleIdx="0" presStyleCnt="4"/>
      <dgm:spPr/>
    </dgm:pt>
    <dgm:pt modelId="{518BD3E6-8044-42ED-A7D1-8DC43C0C824E}" type="pres">
      <dgm:prSet presAssocID="{101CA461-28A3-4074-9962-FA2DA2A2487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ruit Bowl"/>
        </a:ext>
      </dgm:extLst>
    </dgm:pt>
    <dgm:pt modelId="{A44ACA12-3814-4F12-A5A4-911EB6959314}" type="pres">
      <dgm:prSet presAssocID="{101CA461-28A3-4074-9962-FA2DA2A24874}" presName="spaceRect" presStyleCnt="0"/>
      <dgm:spPr/>
    </dgm:pt>
    <dgm:pt modelId="{CC215EF6-9F3D-42EE-979B-FD0BF8CC03D7}" type="pres">
      <dgm:prSet presAssocID="{101CA461-28A3-4074-9962-FA2DA2A24874}" presName="parTx" presStyleLbl="revTx" presStyleIdx="0" presStyleCnt="4">
        <dgm:presLayoutVars>
          <dgm:chMax val="0"/>
          <dgm:chPref val="0"/>
        </dgm:presLayoutVars>
      </dgm:prSet>
      <dgm:spPr/>
    </dgm:pt>
    <dgm:pt modelId="{5238A965-0C25-4934-9B4E-FD2BF8449396}" type="pres">
      <dgm:prSet presAssocID="{5FC20D06-A5DD-446B-9C1D-A7B9FB316C5C}" presName="sibTrans" presStyleCnt="0"/>
      <dgm:spPr/>
    </dgm:pt>
    <dgm:pt modelId="{90EB1F27-0C5F-4E58-9637-7A7BF239CEA1}" type="pres">
      <dgm:prSet presAssocID="{CAC7361D-5574-479C-A702-1BCD1944F71D}" presName="compNode" presStyleCnt="0"/>
      <dgm:spPr/>
    </dgm:pt>
    <dgm:pt modelId="{5D6EDB64-9387-401B-85D5-3350AC5BE24C}" type="pres">
      <dgm:prSet presAssocID="{CAC7361D-5574-479C-A702-1BCD1944F71D}" presName="bgRect" presStyleLbl="bgShp" presStyleIdx="1" presStyleCnt="4"/>
      <dgm:spPr/>
    </dgm:pt>
    <dgm:pt modelId="{5BC84AE7-7A5F-47BA-B2E1-0530088E80F6}" type="pres">
      <dgm:prSet presAssocID="{CAC7361D-5574-479C-A702-1BCD1944F71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rk and knife"/>
        </a:ext>
      </dgm:extLst>
    </dgm:pt>
    <dgm:pt modelId="{2FF757D2-BB62-4883-9400-C7C88058F2A4}" type="pres">
      <dgm:prSet presAssocID="{CAC7361D-5574-479C-A702-1BCD1944F71D}" presName="spaceRect" presStyleCnt="0"/>
      <dgm:spPr/>
    </dgm:pt>
    <dgm:pt modelId="{21205DE8-768B-4C0B-97F4-EBFF9FA9C599}" type="pres">
      <dgm:prSet presAssocID="{CAC7361D-5574-479C-A702-1BCD1944F71D}" presName="parTx" presStyleLbl="revTx" presStyleIdx="1" presStyleCnt="4">
        <dgm:presLayoutVars>
          <dgm:chMax val="0"/>
          <dgm:chPref val="0"/>
        </dgm:presLayoutVars>
      </dgm:prSet>
      <dgm:spPr/>
    </dgm:pt>
    <dgm:pt modelId="{7D75A6B0-1EE4-409A-AC4D-21BE2A64FBAB}" type="pres">
      <dgm:prSet presAssocID="{0B4ED83F-2FF0-4EF5-B3D2-F8D1FECD4C06}" presName="sibTrans" presStyleCnt="0"/>
      <dgm:spPr/>
    </dgm:pt>
    <dgm:pt modelId="{6A49A2CF-A8F9-4062-A6E7-5E59A34C1A64}" type="pres">
      <dgm:prSet presAssocID="{B610D17A-2A70-411F-AE76-630567507519}" presName="compNode" presStyleCnt="0"/>
      <dgm:spPr/>
    </dgm:pt>
    <dgm:pt modelId="{09EB9ADB-5623-4913-9628-5985108E1F5E}" type="pres">
      <dgm:prSet presAssocID="{B610D17A-2A70-411F-AE76-630567507519}" presName="bgRect" presStyleLbl="bgShp" presStyleIdx="2" presStyleCnt="4" custLinFactNeighborX="10530" custLinFactNeighborY="2347"/>
      <dgm:spPr/>
    </dgm:pt>
    <dgm:pt modelId="{39771465-2265-434A-A14B-2E9E8EE061B9}" type="pres">
      <dgm:prSet presAssocID="{B610D17A-2A70-411F-AE76-63056750751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vocado"/>
        </a:ext>
      </dgm:extLst>
    </dgm:pt>
    <dgm:pt modelId="{BBD83F1E-DC04-4A40-BE95-8C64D12B05B5}" type="pres">
      <dgm:prSet presAssocID="{B610D17A-2A70-411F-AE76-630567507519}" presName="spaceRect" presStyleCnt="0"/>
      <dgm:spPr/>
    </dgm:pt>
    <dgm:pt modelId="{3BAEF2D6-FC09-4853-A98C-6C0AAF4B45BE}" type="pres">
      <dgm:prSet presAssocID="{B610D17A-2A70-411F-AE76-630567507519}" presName="parTx" presStyleLbl="revTx" presStyleIdx="2" presStyleCnt="4" custScaleX="104624">
        <dgm:presLayoutVars>
          <dgm:chMax val="0"/>
          <dgm:chPref val="0"/>
        </dgm:presLayoutVars>
      </dgm:prSet>
      <dgm:spPr/>
    </dgm:pt>
    <dgm:pt modelId="{7455E443-A6A4-485A-B669-4D0CF01F9B05}" type="pres">
      <dgm:prSet presAssocID="{218FEED3-C2FC-4AF9-BE20-CF4A2EF9FF07}" presName="sibTrans" presStyleCnt="0"/>
      <dgm:spPr/>
    </dgm:pt>
    <dgm:pt modelId="{E83DDB13-09F4-4742-BB8C-CB58AF5042A4}" type="pres">
      <dgm:prSet presAssocID="{B623C926-469A-4C03-99CA-AB897CAEB392}" presName="compNode" presStyleCnt="0"/>
      <dgm:spPr/>
    </dgm:pt>
    <dgm:pt modelId="{6421B222-15B7-4224-AD20-34804388D576}" type="pres">
      <dgm:prSet presAssocID="{B623C926-469A-4C03-99CA-AB897CAEB392}" presName="bgRect" presStyleLbl="bgShp" presStyleIdx="3" presStyleCnt="4"/>
      <dgm:spPr/>
    </dgm:pt>
    <dgm:pt modelId="{C954E7D3-24B8-4FFD-8268-3984EDFEDBC7}" type="pres">
      <dgm:prSet presAssocID="{B623C926-469A-4C03-99CA-AB897CAEB39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termelon"/>
        </a:ext>
      </dgm:extLst>
    </dgm:pt>
    <dgm:pt modelId="{890EAADB-92FA-478E-A711-081A1D893074}" type="pres">
      <dgm:prSet presAssocID="{B623C926-469A-4C03-99CA-AB897CAEB392}" presName="spaceRect" presStyleCnt="0"/>
      <dgm:spPr/>
    </dgm:pt>
    <dgm:pt modelId="{BCDCCD73-0AD6-4A57-8AF6-8DF13B1F3335}" type="pres">
      <dgm:prSet presAssocID="{B623C926-469A-4C03-99CA-AB897CAEB392}" presName="parTx" presStyleLbl="revTx" presStyleIdx="3" presStyleCnt="4">
        <dgm:presLayoutVars>
          <dgm:chMax val="0"/>
          <dgm:chPref val="0"/>
        </dgm:presLayoutVars>
      </dgm:prSet>
      <dgm:spPr/>
    </dgm:pt>
  </dgm:ptLst>
  <dgm:cxnLst>
    <dgm:cxn modelId="{C1998B09-8B21-4469-BBB0-4100C560EC5E}" type="presOf" srcId="{B623C926-469A-4C03-99CA-AB897CAEB392}" destId="{BCDCCD73-0AD6-4A57-8AF6-8DF13B1F3335}" srcOrd="0" destOrd="0" presId="urn:microsoft.com/office/officeart/2018/2/layout/IconVerticalSolidList"/>
    <dgm:cxn modelId="{59834E1D-C85B-41C8-93BC-EF60E1763903}" srcId="{B5289196-5EB4-4347-8539-D7CCADCCC434}" destId="{CAC7361D-5574-479C-A702-1BCD1944F71D}" srcOrd="1" destOrd="0" parTransId="{68350CD9-E02A-4C47-A670-643423748F79}" sibTransId="{0B4ED83F-2FF0-4EF5-B3D2-F8D1FECD4C06}"/>
    <dgm:cxn modelId="{9D57D46C-D3D8-424D-BA8B-3C3B320805AF}" type="presOf" srcId="{101CA461-28A3-4074-9962-FA2DA2A24874}" destId="{CC215EF6-9F3D-42EE-979B-FD0BF8CC03D7}" srcOrd="0" destOrd="0" presId="urn:microsoft.com/office/officeart/2018/2/layout/IconVerticalSolidList"/>
    <dgm:cxn modelId="{C2CEC074-7A6E-4269-9E8A-A7358221CE3D}" type="presOf" srcId="{B610D17A-2A70-411F-AE76-630567507519}" destId="{3BAEF2D6-FC09-4853-A98C-6C0AAF4B45BE}" srcOrd="0" destOrd="0" presId="urn:microsoft.com/office/officeart/2018/2/layout/IconVerticalSolidList"/>
    <dgm:cxn modelId="{11A85B91-CC35-48AB-A072-4516B02B796E}" srcId="{B5289196-5EB4-4347-8539-D7CCADCCC434}" destId="{101CA461-28A3-4074-9962-FA2DA2A24874}" srcOrd="0" destOrd="0" parTransId="{72FFC0DB-F5C9-49E7-8A3B-686D4FA5256A}" sibTransId="{5FC20D06-A5DD-446B-9C1D-A7B9FB316C5C}"/>
    <dgm:cxn modelId="{864FEFAC-EAEA-4FEE-8699-4FF567A9A1A3}" type="presOf" srcId="{B5289196-5EB4-4347-8539-D7CCADCCC434}" destId="{051DCE74-6E1E-4897-989E-8A2742D719C7}" srcOrd="0" destOrd="0" presId="urn:microsoft.com/office/officeart/2018/2/layout/IconVerticalSolidList"/>
    <dgm:cxn modelId="{C9996BB1-5407-4BC0-9DA8-FE64C1BFD0A3}" srcId="{B5289196-5EB4-4347-8539-D7CCADCCC434}" destId="{B610D17A-2A70-411F-AE76-630567507519}" srcOrd="2" destOrd="0" parTransId="{3009C408-996C-410D-A5A2-852E4742D574}" sibTransId="{218FEED3-C2FC-4AF9-BE20-CF4A2EF9FF07}"/>
    <dgm:cxn modelId="{3D99D9BB-6A1A-406E-928A-F0D5B7A14E34}" type="presOf" srcId="{CAC7361D-5574-479C-A702-1BCD1944F71D}" destId="{21205DE8-768B-4C0B-97F4-EBFF9FA9C599}" srcOrd="0" destOrd="0" presId="urn:microsoft.com/office/officeart/2018/2/layout/IconVerticalSolidList"/>
    <dgm:cxn modelId="{525CE5CA-9F21-4D47-A3F4-B62681DB42D1}" srcId="{B5289196-5EB4-4347-8539-D7CCADCCC434}" destId="{B623C926-469A-4C03-99CA-AB897CAEB392}" srcOrd="3" destOrd="0" parTransId="{7105D7C0-8BF6-42D4-8FB2-ABADB3B7207E}" sibTransId="{1341169F-6169-432C-B4FC-33D1C7FB4695}"/>
    <dgm:cxn modelId="{C7E8DC1F-6A1F-45D0-B641-1EE40640F63E}" type="presParOf" srcId="{051DCE74-6E1E-4897-989E-8A2742D719C7}" destId="{0E3F91D9-E109-43BE-8AE6-EED6C90FBC94}" srcOrd="0" destOrd="0" presId="urn:microsoft.com/office/officeart/2018/2/layout/IconVerticalSolidList"/>
    <dgm:cxn modelId="{3476C4CE-6C9B-4CD3-A72A-D9345F42F545}" type="presParOf" srcId="{0E3F91D9-E109-43BE-8AE6-EED6C90FBC94}" destId="{5D0A9EE9-C594-4B03-8920-0CC67F21B46C}" srcOrd="0" destOrd="0" presId="urn:microsoft.com/office/officeart/2018/2/layout/IconVerticalSolidList"/>
    <dgm:cxn modelId="{2530FE4F-20C0-412C-99E2-02F3AD93AEAF}" type="presParOf" srcId="{0E3F91D9-E109-43BE-8AE6-EED6C90FBC94}" destId="{518BD3E6-8044-42ED-A7D1-8DC43C0C824E}" srcOrd="1" destOrd="0" presId="urn:microsoft.com/office/officeart/2018/2/layout/IconVerticalSolidList"/>
    <dgm:cxn modelId="{97969A26-C061-4CFA-9D63-DF3031642D50}" type="presParOf" srcId="{0E3F91D9-E109-43BE-8AE6-EED6C90FBC94}" destId="{A44ACA12-3814-4F12-A5A4-911EB6959314}" srcOrd="2" destOrd="0" presId="urn:microsoft.com/office/officeart/2018/2/layout/IconVerticalSolidList"/>
    <dgm:cxn modelId="{9C00F248-AE3A-469D-8040-0C6425630EE4}" type="presParOf" srcId="{0E3F91D9-E109-43BE-8AE6-EED6C90FBC94}" destId="{CC215EF6-9F3D-42EE-979B-FD0BF8CC03D7}" srcOrd="3" destOrd="0" presId="urn:microsoft.com/office/officeart/2018/2/layout/IconVerticalSolidList"/>
    <dgm:cxn modelId="{23D4F049-4A34-47A1-BD64-5F51A7C19874}" type="presParOf" srcId="{051DCE74-6E1E-4897-989E-8A2742D719C7}" destId="{5238A965-0C25-4934-9B4E-FD2BF8449396}" srcOrd="1" destOrd="0" presId="urn:microsoft.com/office/officeart/2018/2/layout/IconVerticalSolidList"/>
    <dgm:cxn modelId="{485BC996-E3EC-49DF-9581-2703F910FC60}" type="presParOf" srcId="{051DCE74-6E1E-4897-989E-8A2742D719C7}" destId="{90EB1F27-0C5F-4E58-9637-7A7BF239CEA1}" srcOrd="2" destOrd="0" presId="urn:microsoft.com/office/officeart/2018/2/layout/IconVerticalSolidList"/>
    <dgm:cxn modelId="{624C3274-B8D6-4174-BEE2-7E4248FB86EF}" type="presParOf" srcId="{90EB1F27-0C5F-4E58-9637-7A7BF239CEA1}" destId="{5D6EDB64-9387-401B-85D5-3350AC5BE24C}" srcOrd="0" destOrd="0" presId="urn:microsoft.com/office/officeart/2018/2/layout/IconVerticalSolidList"/>
    <dgm:cxn modelId="{58627868-68B1-498B-9EDA-FF72CA14E7FE}" type="presParOf" srcId="{90EB1F27-0C5F-4E58-9637-7A7BF239CEA1}" destId="{5BC84AE7-7A5F-47BA-B2E1-0530088E80F6}" srcOrd="1" destOrd="0" presId="urn:microsoft.com/office/officeart/2018/2/layout/IconVerticalSolidList"/>
    <dgm:cxn modelId="{90000598-ACE3-4D4A-9619-9EB42E71A33D}" type="presParOf" srcId="{90EB1F27-0C5F-4E58-9637-7A7BF239CEA1}" destId="{2FF757D2-BB62-4883-9400-C7C88058F2A4}" srcOrd="2" destOrd="0" presId="urn:microsoft.com/office/officeart/2018/2/layout/IconVerticalSolidList"/>
    <dgm:cxn modelId="{0978A5D6-3983-4DAD-A6EE-11E7A7E84025}" type="presParOf" srcId="{90EB1F27-0C5F-4E58-9637-7A7BF239CEA1}" destId="{21205DE8-768B-4C0B-97F4-EBFF9FA9C599}" srcOrd="3" destOrd="0" presId="urn:microsoft.com/office/officeart/2018/2/layout/IconVerticalSolidList"/>
    <dgm:cxn modelId="{3192285F-3F9E-48C2-96B6-D88C3E4384A0}" type="presParOf" srcId="{051DCE74-6E1E-4897-989E-8A2742D719C7}" destId="{7D75A6B0-1EE4-409A-AC4D-21BE2A64FBAB}" srcOrd="3" destOrd="0" presId="urn:microsoft.com/office/officeart/2018/2/layout/IconVerticalSolidList"/>
    <dgm:cxn modelId="{C53ABE6A-CC4C-47BF-AD4A-03BC88866DBC}" type="presParOf" srcId="{051DCE74-6E1E-4897-989E-8A2742D719C7}" destId="{6A49A2CF-A8F9-4062-A6E7-5E59A34C1A64}" srcOrd="4" destOrd="0" presId="urn:microsoft.com/office/officeart/2018/2/layout/IconVerticalSolidList"/>
    <dgm:cxn modelId="{35FFCB2E-789D-45D2-B23B-A5ACE65C282E}" type="presParOf" srcId="{6A49A2CF-A8F9-4062-A6E7-5E59A34C1A64}" destId="{09EB9ADB-5623-4913-9628-5985108E1F5E}" srcOrd="0" destOrd="0" presId="urn:microsoft.com/office/officeart/2018/2/layout/IconVerticalSolidList"/>
    <dgm:cxn modelId="{F55148E6-82E6-470D-87D7-80EFF98591AF}" type="presParOf" srcId="{6A49A2CF-A8F9-4062-A6E7-5E59A34C1A64}" destId="{39771465-2265-434A-A14B-2E9E8EE061B9}" srcOrd="1" destOrd="0" presId="urn:microsoft.com/office/officeart/2018/2/layout/IconVerticalSolidList"/>
    <dgm:cxn modelId="{2749EA44-8C9B-4D31-A50F-6FEA17999834}" type="presParOf" srcId="{6A49A2CF-A8F9-4062-A6E7-5E59A34C1A64}" destId="{BBD83F1E-DC04-4A40-BE95-8C64D12B05B5}" srcOrd="2" destOrd="0" presId="urn:microsoft.com/office/officeart/2018/2/layout/IconVerticalSolidList"/>
    <dgm:cxn modelId="{AB203D0B-B821-4704-BFC2-1794C488E964}" type="presParOf" srcId="{6A49A2CF-A8F9-4062-A6E7-5E59A34C1A64}" destId="{3BAEF2D6-FC09-4853-A98C-6C0AAF4B45BE}" srcOrd="3" destOrd="0" presId="urn:microsoft.com/office/officeart/2018/2/layout/IconVerticalSolidList"/>
    <dgm:cxn modelId="{15DEFF93-6891-404D-A531-F0CD1FE4515D}" type="presParOf" srcId="{051DCE74-6E1E-4897-989E-8A2742D719C7}" destId="{7455E443-A6A4-485A-B669-4D0CF01F9B05}" srcOrd="5" destOrd="0" presId="urn:microsoft.com/office/officeart/2018/2/layout/IconVerticalSolidList"/>
    <dgm:cxn modelId="{E5E57315-6C23-4F1B-976A-CE15D8D16BBA}" type="presParOf" srcId="{051DCE74-6E1E-4897-989E-8A2742D719C7}" destId="{E83DDB13-09F4-4742-BB8C-CB58AF5042A4}" srcOrd="6" destOrd="0" presId="urn:microsoft.com/office/officeart/2018/2/layout/IconVerticalSolidList"/>
    <dgm:cxn modelId="{1C0FCD1F-022B-4B79-9B1F-E25751B13086}" type="presParOf" srcId="{E83DDB13-09F4-4742-BB8C-CB58AF5042A4}" destId="{6421B222-15B7-4224-AD20-34804388D576}" srcOrd="0" destOrd="0" presId="urn:microsoft.com/office/officeart/2018/2/layout/IconVerticalSolidList"/>
    <dgm:cxn modelId="{3D2FCDBA-A01E-4C6C-A2A6-95FF75C5B9EC}" type="presParOf" srcId="{E83DDB13-09F4-4742-BB8C-CB58AF5042A4}" destId="{C954E7D3-24B8-4FFD-8268-3984EDFEDBC7}" srcOrd="1" destOrd="0" presId="urn:microsoft.com/office/officeart/2018/2/layout/IconVerticalSolidList"/>
    <dgm:cxn modelId="{6D43171A-D5B1-43AC-BBEE-F26BE8DCC5F9}" type="presParOf" srcId="{E83DDB13-09F4-4742-BB8C-CB58AF5042A4}" destId="{890EAADB-92FA-478E-A711-081A1D893074}" srcOrd="2" destOrd="0" presId="urn:microsoft.com/office/officeart/2018/2/layout/IconVerticalSolidList"/>
    <dgm:cxn modelId="{939EC9C6-3181-4A64-BB51-3BD0E1D1B5E9}" type="presParOf" srcId="{E83DDB13-09F4-4742-BB8C-CB58AF5042A4}" destId="{BCDCCD73-0AD6-4A57-8AF6-8DF13B1F333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F9D86E-2EFA-44FA-8C3E-9B6115411F9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D211CCB-BD0F-4E33-B6CA-BF55AD94AA60}">
      <dgm:prSet/>
      <dgm:spPr/>
      <dgm:t>
        <a:bodyPr/>
        <a:lstStyle/>
        <a:p>
          <a:r>
            <a:rPr lang="en-US" dirty="0"/>
            <a:t>Time</a:t>
          </a:r>
        </a:p>
      </dgm:t>
    </dgm:pt>
    <dgm:pt modelId="{23D7D025-7182-44FC-8E7F-DF621862EBA5}" type="parTrans" cxnId="{4F74096D-9EBA-4947-B314-9FC70ACE986E}">
      <dgm:prSet/>
      <dgm:spPr/>
      <dgm:t>
        <a:bodyPr/>
        <a:lstStyle/>
        <a:p>
          <a:endParaRPr lang="en-US"/>
        </a:p>
      </dgm:t>
    </dgm:pt>
    <dgm:pt modelId="{97C8ECCA-2869-4B98-94F7-09009190C286}" type="sibTrans" cxnId="{4F74096D-9EBA-4947-B314-9FC70ACE986E}">
      <dgm:prSet/>
      <dgm:spPr/>
      <dgm:t>
        <a:bodyPr/>
        <a:lstStyle/>
        <a:p>
          <a:endParaRPr lang="en-US"/>
        </a:p>
      </dgm:t>
    </dgm:pt>
    <dgm:pt modelId="{55DDCDCD-5289-40FD-9EDF-34694ADA697D}">
      <dgm:prSet/>
      <dgm:spPr/>
      <dgm:t>
        <a:bodyPr/>
        <a:lstStyle/>
        <a:p>
          <a:r>
            <a:rPr lang="en-US" dirty="0"/>
            <a:t>Skill Set</a:t>
          </a:r>
        </a:p>
      </dgm:t>
    </dgm:pt>
    <dgm:pt modelId="{FE47C472-EB3E-4BD7-89A5-517205E8887F}" type="parTrans" cxnId="{9F356B53-53DD-46E5-A752-85E29C2DB816}">
      <dgm:prSet/>
      <dgm:spPr/>
      <dgm:t>
        <a:bodyPr/>
        <a:lstStyle/>
        <a:p>
          <a:endParaRPr lang="en-US"/>
        </a:p>
      </dgm:t>
    </dgm:pt>
    <dgm:pt modelId="{331842B3-5F94-4BE9-9607-0D30843495B9}" type="sibTrans" cxnId="{9F356B53-53DD-46E5-A752-85E29C2DB816}">
      <dgm:prSet/>
      <dgm:spPr/>
      <dgm:t>
        <a:bodyPr/>
        <a:lstStyle/>
        <a:p>
          <a:endParaRPr lang="en-US"/>
        </a:p>
      </dgm:t>
    </dgm:pt>
    <dgm:pt modelId="{144CA803-38A9-4420-93DD-199FCE08F3FD}">
      <dgm:prSet/>
      <dgm:spPr/>
      <dgm:t>
        <a:bodyPr/>
        <a:lstStyle/>
        <a:p>
          <a:r>
            <a:rPr lang="en-US" dirty="0"/>
            <a:t>Personnel</a:t>
          </a:r>
        </a:p>
      </dgm:t>
    </dgm:pt>
    <dgm:pt modelId="{E1F520C4-C4F7-4F85-8490-E7E8E5BD0497}" type="parTrans" cxnId="{4106755C-2606-4382-A476-800741B6FD42}">
      <dgm:prSet/>
      <dgm:spPr/>
      <dgm:t>
        <a:bodyPr/>
        <a:lstStyle/>
        <a:p>
          <a:endParaRPr lang="en-US"/>
        </a:p>
      </dgm:t>
    </dgm:pt>
    <dgm:pt modelId="{C61C44F2-D97B-4307-A247-BF97DCC80049}" type="sibTrans" cxnId="{4106755C-2606-4382-A476-800741B6FD42}">
      <dgm:prSet/>
      <dgm:spPr/>
      <dgm:t>
        <a:bodyPr/>
        <a:lstStyle/>
        <a:p>
          <a:endParaRPr lang="en-US"/>
        </a:p>
      </dgm:t>
    </dgm:pt>
    <dgm:pt modelId="{C57D4660-E9A8-49D7-939E-C0689462F986}" type="pres">
      <dgm:prSet presAssocID="{62F9D86E-2EFA-44FA-8C3E-9B6115411F98}" presName="root" presStyleCnt="0">
        <dgm:presLayoutVars>
          <dgm:dir/>
          <dgm:resizeHandles val="exact"/>
        </dgm:presLayoutVars>
      </dgm:prSet>
      <dgm:spPr/>
    </dgm:pt>
    <dgm:pt modelId="{74492CB6-AE8D-4A25-BB72-3226F5FB7667}" type="pres">
      <dgm:prSet presAssocID="{1D211CCB-BD0F-4E33-B6CA-BF55AD94AA60}" presName="compNode" presStyleCnt="0"/>
      <dgm:spPr/>
    </dgm:pt>
    <dgm:pt modelId="{56CFE2EF-14A6-42F7-BDBD-40C2AF3C2815}" type="pres">
      <dgm:prSet presAssocID="{1D211CCB-BD0F-4E33-B6CA-BF55AD94AA60}" presName="iconRect" presStyleLbl="node1" presStyleIdx="0" presStyleCnt="3" custScaleX="214006" custScaleY="214005" custLinFactNeighborY="-2209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A39CBCB4-4289-4B6D-B47D-783BA59C52EF}" type="pres">
      <dgm:prSet presAssocID="{1D211CCB-BD0F-4E33-B6CA-BF55AD94AA60}" presName="spaceRect" presStyleCnt="0"/>
      <dgm:spPr/>
    </dgm:pt>
    <dgm:pt modelId="{FC1A07B2-EEA5-4ACD-8288-2B81D3CC70EE}" type="pres">
      <dgm:prSet presAssocID="{1D211CCB-BD0F-4E33-B6CA-BF55AD94AA60}" presName="textRect" presStyleLbl="revTx" presStyleIdx="0" presStyleCnt="3" custLinFactNeighborY="18522">
        <dgm:presLayoutVars>
          <dgm:chMax val="1"/>
          <dgm:chPref val="1"/>
        </dgm:presLayoutVars>
      </dgm:prSet>
      <dgm:spPr/>
    </dgm:pt>
    <dgm:pt modelId="{7036C411-DF87-4DF1-96B1-4A3FA8C88879}" type="pres">
      <dgm:prSet presAssocID="{97C8ECCA-2869-4B98-94F7-09009190C286}" presName="sibTrans" presStyleCnt="0"/>
      <dgm:spPr/>
    </dgm:pt>
    <dgm:pt modelId="{68CF8FE1-0A1F-44ED-A14A-A6CE403B259C}" type="pres">
      <dgm:prSet presAssocID="{55DDCDCD-5289-40FD-9EDF-34694ADA697D}" presName="compNode" presStyleCnt="0"/>
      <dgm:spPr/>
    </dgm:pt>
    <dgm:pt modelId="{31B51C21-1539-445D-80D2-BFDA9D5DF903}" type="pres">
      <dgm:prSet presAssocID="{55DDCDCD-5289-40FD-9EDF-34694ADA697D}" presName="iconRect" presStyleLbl="node1" presStyleIdx="1" presStyleCnt="3" custScaleX="214006" custScaleY="214005" custLinFactNeighborY="-2209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53F0F61-A22F-4A10-9908-E1665D6CF0EE}" type="pres">
      <dgm:prSet presAssocID="{55DDCDCD-5289-40FD-9EDF-34694ADA697D}" presName="spaceRect" presStyleCnt="0"/>
      <dgm:spPr/>
    </dgm:pt>
    <dgm:pt modelId="{F78BE384-7555-4285-8651-49F70D70A696}" type="pres">
      <dgm:prSet presAssocID="{55DDCDCD-5289-40FD-9EDF-34694ADA697D}" presName="textRect" presStyleLbl="revTx" presStyleIdx="1" presStyleCnt="3" custLinFactNeighborY="18522">
        <dgm:presLayoutVars>
          <dgm:chMax val="1"/>
          <dgm:chPref val="1"/>
        </dgm:presLayoutVars>
      </dgm:prSet>
      <dgm:spPr/>
    </dgm:pt>
    <dgm:pt modelId="{CBDF1E6E-28ED-478F-B086-7441C1976206}" type="pres">
      <dgm:prSet presAssocID="{331842B3-5F94-4BE9-9607-0D30843495B9}" presName="sibTrans" presStyleCnt="0"/>
      <dgm:spPr/>
    </dgm:pt>
    <dgm:pt modelId="{4F8FF08F-E6CC-456D-9F8E-2BD47256C030}" type="pres">
      <dgm:prSet presAssocID="{144CA803-38A9-4420-93DD-199FCE08F3FD}" presName="compNode" presStyleCnt="0"/>
      <dgm:spPr/>
    </dgm:pt>
    <dgm:pt modelId="{C9ED6A37-14C0-4ECF-BB17-46C656F9C52D}" type="pres">
      <dgm:prSet presAssocID="{144CA803-38A9-4420-93DD-199FCE08F3FD}" presName="iconRect" presStyleLbl="node1" presStyleIdx="2" presStyleCnt="3" custScaleX="214006" custScaleY="214005" custLinFactNeighborY="-2209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6C9DBB78-0A52-404D-91CF-3BE91E4168B1}" type="pres">
      <dgm:prSet presAssocID="{144CA803-38A9-4420-93DD-199FCE08F3FD}" presName="spaceRect" presStyleCnt="0"/>
      <dgm:spPr/>
    </dgm:pt>
    <dgm:pt modelId="{E75E5A67-1A2B-4080-94D4-222BC7E12239}" type="pres">
      <dgm:prSet presAssocID="{144CA803-38A9-4420-93DD-199FCE08F3FD}" presName="textRect" presStyleLbl="revTx" presStyleIdx="2" presStyleCnt="3" custLinFactNeighborY="18522">
        <dgm:presLayoutVars>
          <dgm:chMax val="1"/>
          <dgm:chPref val="1"/>
        </dgm:presLayoutVars>
      </dgm:prSet>
      <dgm:spPr/>
    </dgm:pt>
  </dgm:ptLst>
  <dgm:cxnLst>
    <dgm:cxn modelId="{4106755C-2606-4382-A476-800741B6FD42}" srcId="{62F9D86E-2EFA-44FA-8C3E-9B6115411F98}" destId="{144CA803-38A9-4420-93DD-199FCE08F3FD}" srcOrd="2" destOrd="0" parTransId="{E1F520C4-C4F7-4F85-8490-E7E8E5BD0497}" sibTransId="{C61C44F2-D97B-4307-A247-BF97DCC80049}"/>
    <dgm:cxn modelId="{4F74096D-9EBA-4947-B314-9FC70ACE986E}" srcId="{62F9D86E-2EFA-44FA-8C3E-9B6115411F98}" destId="{1D211CCB-BD0F-4E33-B6CA-BF55AD94AA60}" srcOrd="0" destOrd="0" parTransId="{23D7D025-7182-44FC-8E7F-DF621862EBA5}" sibTransId="{97C8ECCA-2869-4B98-94F7-09009190C286}"/>
    <dgm:cxn modelId="{9F356B53-53DD-46E5-A752-85E29C2DB816}" srcId="{62F9D86E-2EFA-44FA-8C3E-9B6115411F98}" destId="{55DDCDCD-5289-40FD-9EDF-34694ADA697D}" srcOrd="1" destOrd="0" parTransId="{FE47C472-EB3E-4BD7-89A5-517205E8887F}" sibTransId="{331842B3-5F94-4BE9-9607-0D30843495B9}"/>
    <dgm:cxn modelId="{95BF0987-B7F7-4B84-955F-CB9D6528FDCD}" type="presOf" srcId="{1D211CCB-BD0F-4E33-B6CA-BF55AD94AA60}" destId="{FC1A07B2-EEA5-4ACD-8288-2B81D3CC70EE}" srcOrd="0" destOrd="0" presId="urn:microsoft.com/office/officeart/2018/2/layout/IconLabelList"/>
    <dgm:cxn modelId="{FBE40BA7-D59D-4010-BF79-2DDDDB9E87B3}" type="presOf" srcId="{55DDCDCD-5289-40FD-9EDF-34694ADA697D}" destId="{F78BE384-7555-4285-8651-49F70D70A696}" srcOrd="0" destOrd="0" presId="urn:microsoft.com/office/officeart/2018/2/layout/IconLabelList"/>
    <dgm:cxn modelId="{C8CD70D4-BB66-4D5B-8B2A-B696929F5BF2}" type="presOf" srcId="{62F9D86E-2EFA-44FA-8C3E-9B6115411F98}" destId="{C57D4660-E9A8-49D7-939E-C0689462F986}" srcOrd="0" destOrd="0" presId="urn:microsoft.com/office/officeart/2018/2/layout/IconLabelList"/>
    <dgm:cxn modelId="{7D7434DD-0C8B-4F8C-9779-D2188AFA39EE}" type="presOf" srcId="{144CA803-38A9-4420-93DD-199FCE08F3FD}" destId="{E75E5A67-1A2B-4080-94D4-222BC7E12239}" srcOrd="0" destOrd="0" presId="urn:microsoft.com/office/officeart/2018/2/layout/IconLabelList"/>
    <dgm:cxn modelId="{FA13F317-7558-45D0-BFA3-8FA4A949B072}" type="presParOf" srcId="{C57D4660-E9A8-49D7-939E-C0689462F986}" destId="{74492CB6-AE8D-4A25-BB72-3226F5FB7667}" srcOrd="0" destOrd="0" presId="urn:microsoft.com/office/officeart/2018/2/layout/IconLabelList"/>
    <dgm:cxn modelId="{FE651727-B545-4E56-A061-EC94280068B0}" type="presParOf" srcId="{74492CB6-AE8D-4A25-BB72-3226F5FB7667}" destId="{56CFE2EF-14A6-42F7-BDBD-40C2AF3C2815}" srcOrd="0" destOrd="0" presId="urn:microsoft.com/office/officeart/2018/2/layout/IconLabelList"/>
    <dgm:cxn modelId="{A0635E8B-C955-459F-9752-AA3662F2A513}" type="presParOf" srcId="{74492CB6-AE8D-4A25-BB72-3226F5FB7667}" destId="{A39CBCB4-4289-4B6D-B47D-783BA59C52EF}" srcOrd="1" destOrd="0" presId="urn:microsoft.com/office/officeart/2018/2/layout/IconLabelList"/>
    <dgm:cxn modelId="{C843FD3E-3138-4793-8A54-9E557E3B9D2B}" type="presParOf" srcId="{74492CB6-AE8D-4A25-BB72-3226F5FB7667}" destId="{FC1A07B2-EEA5-4ACD-8288-2B81D3CC70EE}" srcOrd="2" destOrd="0" presId="urn:microsoft.com/office/officeart/2018/2/layout/IconLabelList"/>
    <dgm:cxn modelId="{BB3185E1-5441-4193-92CE-3882DDDB9158}" type="presParOf" srcId="{C57D4660-E9A8-49D7-939E-C0689462F986}" destId="{7036C411-DF87-4DF1-96B1-4A3FA8C88879}" srcOrd="1" destOrd="0" presId="urn:microsoft.com/office/officeart/2018/2/layout/IconLabelList"/>
    <dgm:cxn modelId="{D99A1A14-4AB3-440D-8C84-44668D07D67B}" type="presParOf" srcId="{C57D4660-E9A8-49D7-939E-C0689462F986}" destId="{68CF8FE1-0A1F-44ED-A14A-A6CE403B259C}" srcOrd="2" destOrd="0" presId="urn:microsoft.com/office/officeart/2018/2/layout/IconLabelList"/>
    <dgm:cxn modelId="{EAB6088D-F9D5-4F09-96B2-035DEFC7022D}" type="presParOf" srcId="{68CF8FE1-0A1F-44ED-A14A-A6CE403B259C}" destId="{31B51C21-1539-445D-80D2-BFDA9D5DF903}" srcOrd="0" destOrd="0" presId="urn:microsoft.com/office/officeart/2018/2/layout/IconLabelList"/>
    <dgm:cxn modelId="{8DC1C07B-932E-4D25-A2C5-A7B9BF2729A9}" type="presParOf" srcId="{68CF8FE1-0A1F-44ED-A14A-A6CE403B259C}" destId="{C53F0F61-A22F-4A10-9908-E1665D6CF0EE}" srcOrd="1" destOrd="0" presId="urn:microsoft.com/office/officeart/2018/2/layout/IconLabelList"/>
    <dgm:cxn modelId="{EC435A9D-DD3D-498F-9651-2C203C71993D}" type="presParOf" srcId="{68CF8FE1-0A1F-44ED-A14A-A6CE403B259C}" destId="{F78BE384-7555-4285-8651-49F70D70A696}" srcOrd="2" destOrd="0" presId="urn:microsoft.com/office/officeart/2018/2/layout/IconLabelList"/>
    <dgm:cxn modelId="{EA25A73E-7615-4E32-946B-C637502A57BF}" type="presParOf" srcId="{C57D4660-E9A8-49D7-939E-C0689462F986}" destId="{CBDF1E6E-28ED-478F-B086-7441C1976206}" srcOrd="3" destOrd="0" presId="urn:microsoft.com/office/officeart/2018/2/layout/IconLabelList"/>
    <dgm:cxn modelId="{CFA669CA-BE64-4F71-873F-457DA8A7A449}" type="presParOf" srcId="{C57D4660-E9A8-49D7-939E-C0689462F986}" destId="{4F8FF08F-E6CC-456D-9F8E-2BD47256C030}" srcOrd="4" destOrd="0" presId="urn:microsoft.com/office/officeart/2018/2/layout/IconLabelList"/>
    <dgm:cxn modelId="{1E5ADDA0-69C7-4AD5-A903-731E5940A39D}" type="presParOf" srcId="{4F8FF08F-E6CC-456D-9F8E-2BD47256C030}" destId="{C9ED6A37-14C0-4ECF-BB17-46C656F9C52D}" srcOrd="0" destOrd="0" presId="urn:microsoft.com/office/officeart/2018/2/layout/IconLabelList"/>
    <dgm:cxn modelId="{75462232-85EA-4C33-9EC4-88FA3F21CD32}" type="presParOf" srcId="{4F8FF08F-E6CC-456D-9F8E-2BD47256C030}" destId="{6C9DBB78-0A52-404D-91CF-3BE91E4168B1}" srcOrd="1" destOrd="0" presId="urn:microsoft.com/office/officeart/2018/2/layout/IconLabelList"/>
    <dgm:cxn modelId="{9FE16A09-203A-4EB7-AE85-C03669DBD4B6}" type="presParOf" srcId="{4F8FF08F-E6CC-456D-9F8E-2BD47256C030}" destId="{E75E5A67-1A2B-4080-94D4-222BC7E1223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73F28A-DCE0-6949-8A91-6D51EEF15B18}">
      <dsp:nvSpPr>
        <dsp:cNvPr id="0" name=""/>
        <dsp:cNvSpPr/>
      </dsp:nvSpPr>
      <dsp:spPr>
        <a:xfrm>
          <a:off x="0" y="259015"/>
          <a:ext cx="1689394" cy="10136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User</a:t>
          </a:r>
        </a:p>
      </dsp:txBody>
      <dsp:txXfrm>
        <a:off x="0" y="259015"/>
        <a:ext cx="1689394" cy="1013636"/>
      </dsp:txXfrm>
    </dsp:sp>
    <dsp:sp modelId="{A4A67666-B71C-7241-BF83-5322684BB445}">
      <dsp:nvSpPr>
        <dsp:cNvPr id="0" name=""/>
        <dsp:cNvSpPr/>
      </dsp:nvSpPr>
      <dsp:spPr>
        <a:xfrm>
          <a:off x="1858333" y="259015"/>
          <a:ext cx="1689394" cy="10136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Food</a:t>
          </a:r>
        </a:p>
      </dsp:txBody>
      <dsp:txXfrm>
        <a:off x="1858333" y="259015"/>
        <a:ext cx="1689394" cy="1013636"/>
      </dsp:txXfrm>
    </dsp:sp>
    <dsp:sp modelId="{3F4FFE40-DCF7-9545-929D-D163AFDAD2CF}">
      <dsp:nvSpPr>
        <dsp:cNvPr id="0" name=""/>
        <dsp:cNvSpPr/>
      </dsp:nvSpPr>
      <dsp:spPr>
        <a:xfrm>
          <a:off x="3716667" y="259015"/>
          <a:ext cx="1689394" cy="10136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Food Unit</a:t>
          </a:r>
        </a:p>
      </dsp:txBody>
      <dsp:txXfrm>
        <a:off x="3716667" y="259015"/>
        <a:ext cx="1689394" cy="1013636"/>
      </dsp:txXfrm>
    </dsp:sp>
    <dsp:sp modelId="{87EC782B-DDD4-4942-98F5-93F0E5DA54A8}">
      <dsp:nvSpPr>
        <dsp:cNvPr id="0" name=""/>
        <dsp:cNvSpPr/>
      </dsp:nvSpPr>
      <dsp:spPr>
        <a:xfrm>
          <a:off x="929166" y="1441591"/>
          <a:ext cx="1689394" cy="10136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Meal</a:t>
          </a:r>
        </a:p>
      </dsp:txBody>
      <dsp:txXfrm>
        <a:off x="929166" y="1441591"/>
        <a:ext cx="1689394" cy="1013636"/>
      </dsp:txXfrm>
    </dsp:sp>
    <dsp:sp modelId="{E30EDB37-7B0C-1F4F-9701-593C82EE316F}">
      <dsp:nvSpPr>
        <dsp:cNvPr id="0" name=""/>
        <dsp:cNvSpPr/>
      </dsp:nvSpPr>
      <dsp:spPr>
        <a:xfrm>
          <a:off x="2787500" y="1441591"/>
          <a:ext cx="1689394" cy="10136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Meal Item</a:t>
          </a:r>
        </a:p>
      </dsp:txBody>
      <dsp:txXfrm>
        <a:off x="2787500" y="1441591"/>
        <a:ext cx="1689394" cy="10136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0A9EE9-C594-4B03-8920-0CC67F21B46C}">
      <dsp:nvSpPr>
        <dsp:cNvPr id="0" name=""/>
        <dsp:cNvSpPr/>
      </dsp:nvSpPr>
      <dsp:spPr>
        <a:xfrm>
          <a:off x="-61477" y="9347"/>
          <a:ext cx="6628804" cy="10443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8BD3E6-8044-42ED-A7D1-8DC43C0C824E}">
      <dsp:nvSpPr>
        <dsp:cNvPr id="0" name=""/>
        <dsp:cNvSpPr/>
      </dsp:nvSpPr>
      <dsp:spPr>
        <a:xfrm>
          <a:off x="254452" y="244337"/>
          <a:ext cx="574418" cy="574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C215EF6-9F3D-42EE-979B-FD0BF8CC03D7}">
      <dsp:nvSpPr>
        <dsp:cNvPr id="0" name=""/>
        <dsp:cNvSpPr/>
      </dsp:nvSpPr>
      <dsp:spPr>
        <a:xfrm>
          <a:off x="1144801" y="9347"/>
          <a:ext cx="5420166" cy="1044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532" tIns="110532" rIns="110532" bIns="110532" numCol="1" spcCol="1270" anchor="ctr" anchorCtr="0">
          <a:noAutofit/>
        </a:bodyPr>
        <a:lstStyle/>
        <a:p>
          <a:pPr marL="0" lvl="0" indent="0" algn="l" defTabSz="977900">
            <a:lnSpc>
              <a:spcPct val="100000"/>
            </a:lnSpc>
            <a:spcBef>
              <a:spcPct val="0"/>
            </a:spcBef>
            <a:spcAft>
              <a:spcPct val="35000"/>
            </a:spcAft>
            <a:buNone/>
          </a:pPr>
          <a:r>
            <a:rPr lang="en-US" sz="2200" kern="1200" dirty="0"/>
            <a:t>Let’s you track nutrition based on submitted meals and foods.</a:t>
          </a:r>
        </a:p>
      </dsp:txBody>
      <dsp:txXfrm>
        <a:off x="1144801" y="9347"/>
        <a:ext cx="5420166" cy="1044396"/>
      </dsp:txXfrm>
    </dsp:sp>
    <dsp:sp modelId="{5D6EDB64-9387-401B-85D5-3350AC5BE24C}">
      <dsp:nvSpPr>
        <dsp:cNvPr id="0" name=""/>
        <dsp:cNvSpPr/>
      </dsp:nvSpPr>
      <dsp:spPr>
        <a:xfrm>
          <a:off x="-61477" y="1314843"/>
          <a:ext cx="6628804" cy="10443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C84AE7-7A5F-47BA-B2E1-0530088E80F6}">
      <dsp:nvSpPr>
        <dsp:cNvPr id="0" name=""/>
        <dsp:cNvSpPr/>
      </dsp:nvSpPr>
      <dsp:spPr>
        <a:xfrm>
          <a:off x="254452" y="1549833"/>
          <a:ext cx="574418" cy="574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1205DE8-768B-4C0B-97F4-EBFF9FA9C599}">
      <dsp:nvSpPr>
        <dsp:cNvPr id="0" name=""/>
        <dsp:cNvSpPr/>
      </dsp:nvSpPr>
      <dsp:spPr>
        <a:xfrm>
          <a:off x="1144801" y="1314843"/>
          <a:ext cx="5420166" cy="1044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532" tIns="110532" rIns="110532" bIns="110532" numCol="1" spcCol="1270" anchor="ctr" anchorCtr="0">
          <a:noAutofit/>
        </a:bodyPr>
        <a:lstStyle/>
        <a:p>
          <a:pPr marL="0" lvl="0" indent="0" algn="l" defTabSz="977900">
            <a:lnSpc>
              <a:spcPct val="100000"/>
            </a:lnSpc>
            <a:spcBef>
              <a:spcPct val="0"/>
            </a:spcBef>
            <a:spcAft>
              <a:spcPct val="35000"/>
            </a:spcAft>
            <a:buNone/>
          </a:pPr>
          <a:r>
            <a:rPr lang="en-US" sz="2200" kern="1200" dirty="0"/>
            <a:t>Input all your meals</a:t>
          </a:r>
        </a:p>
      </dsp:txBody>
      <dsp:txXfrm>
        <a:off x="1144801" y="1314843"/>
        <a:ext cx="5420166" cy="1044396"/>
      </dsp:txXfrm>
    </dsp:sp>
    <dsp:sp modelId="{09EB9ADB-5623-4913-9628-5985108E1F5E}">
      <dsp:nvSpPr>
        <dsp:cNvPr id="0" name=""/>
        <dsp:cNvSpPr/>
      </dsp:nvSpPr>
      <dsp:spPr>
        <a:xfrm>
          <a:off x="0" y="2644852"/>
          <a:ext cx="6628804" cy="10443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771465-2265-434A-A14B-2E9E8EE061B9}">
      <dsp:nvSpPr>
        <dsp:cNvPr id="0" name=""/>
        <dsp:cNvSpPr/>
      </dsp:nvSpPr>
      <dsp:spPr>
        <a:xfrm>
          <a:off x="254452" y="2855329"/>
          <a:ext cx="574418" cy="574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BAEF2D6-FC09-4853-A98C-6C0AAF4B45BE}">
      <dsp:nvSpPr>
        <dsp:cNvPr id="0" name=""/>
        <dsp:cNvSpPr/>
      </dsp:nvSpPr>
      <dsp:spPr>
        <a:xfrm>
          <a:off x="1019486" y="2620340"/>
          <a:ext cx="5670794" cy="1044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532" tIns="110532" rIns="110532" bIns="110532" numCol="1" spcCol="1270" anchor="ctr" anchorCtr="0">
          <a:noAutofit/>
        </a:bodyPr>
        <a:lstStyle/>
        <a:p>
          <a:pPr marL="0" lvl="0" indent="0" algn="l" defTabSz="977900">
            <a:lnSpc>
              <a:spcPct val="100000"/>
            </a:lnSpc>
            <a:spcBef>
              <a:spcPct val="0"/>
            </a:spcBef>
            <a:spcAft>
              <a:spcPct val="35000"/>
            </a:spcAft>
            <a:buNone/>
          </a:pPr>
          <a:r>
            <a:rPr lang="en-US" sz="2200" kern="1200" dirty="0"/>
            <a:t>Recommends base on your meals.</a:t>
          </a:r>
        </a:p>
      </dsp:txBody>
      <dsp:txXfrm>
        <a:off x="1019486" y="2620340"/>
        <a:ext cx="5670794" cy="1044396"/>
      </dsp:txXfrm>
    </dsp:sp>
    <dsp:sp modelId="{6421B222-15B7-4224-AD20-34804388D576}">
      <dsp:nvSpPr>
        <dsp:cNvPr id="0" name=""/>
        <dsp:cNvSpPr/>
      </dsp:nvSpPr>
      <dsp:spPr>
        <a:xfrm>
          <a:off x="-61477" y="3925836"/>
          <a:ext cx="6628804" cy="10443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54E7D3-24B8-4FFD-8268-3984EDFEDBC7}">
      <dsp:nvSpPr>
        <dsp:cNvPr id="0" name=""/>
        <dsp:cNvSpPr/>
      </dsp:nvSpPr>
      <dsp:spPr>
        <a:xfrm>
          <a:off x="254452" y="4160825"/>
          <a:ext cx="574418" cy="5744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DCCD73-0AD6-4A57-8AF6-8DF13B1F3335}">
      <dsp:nvSpPr>
        <dsp:cNvPr id="0" name=""/>
        <dsp:cNvSpPr/>
      </dsp:nvSpPr>
      <dsp:spPr>
        <a:xfrm>
          <a:off x="1144801" y="3925836"/>
          <a:ext cx="5420166" cy="1044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532" tIns="110532" rIns="110532" bIns="110532" numCol="1" spcCol="1270" anchor="ctr" anchorCtr="0">
          <a:noAutofit/>
        </a:bodyPr>
        <a:lstStyle/>
        <a:p>
          <a:pPr marL="0" lvl="0" indent="0" algn="l" defTabSz="977900">
            <a:lnSpc>
              <a:spcPct val="100000"/>
            </a:lnSpc>
            <a:spcBef>
              <a:spcPct val="0"/>
            </a:spcBef>
            <a:spcAft>
              <a:spcPct val="35000"/>
            </a:spcAft>
            <a:buNone/>
          </a:pPr>
          <a:r>
            <a:rPr lang="en-US" sz="2200" kern="1200" dirty="0"/>
            <a:t>Scalable and able to accommodate more nutritional factors.</a:t>
          </a:r>
        </a:p>
      </dsp:txBody>
      <dsp:txXfrm>
        <a:off x="1144801" y="3925836"/>
        <a:ext cx="5420166" cy="1044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CFE2EF-14A6-42F7-BDBD-40C2AF3C2815}">
      <dsp:nvSpPr>
        <dsp:cNvPr id="0" name=""/>
        <dsp:cNvSpPr/>
      </dsp:nvSpPr>
      <dsp:spPr>
        <a:xfrm>
          <a:off x="438881" y="374609"/>
          <a:ext cx="2769260" cy="27692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1A07B2-EEA5-4ACD-8288-2B81D3CC70EE}">
      <dsp:nvSpPr>
        <dsp:cNvPr id="0" name=""/>
        <dsp:cNvSpPr/>
      </dsp:nvSpPr>
      <dsp:spPr>
        <a:xfrm>
          <a:off x="385722" y="3181016"/>
          <a:ext cx="28755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US" sz="3600" kern="1200" dirty="0"/>
            <a:t>Time</a:t>
          </a:r>
        </a:p>
      </dsp:txBody>
      <dsp:txXfrm>
        <a:off x="385722" y="3181016"/>
        <a:ext cx="2875579" cy="720000"/>
      </dsp:txXfrm>
    </dsp:sp>
    <dsp:sp modelId="{31B51C21-1539-445D-80D2-BFDA9D5DF903}">
      <dsp:nvSpPr>
        <dsp:cNvPr id="0" name=""/>
        <dsp:cNvSpPr/>
      </dsp:nvSpPr>
      <dsp:spPr>
        <a:xfrm>
          <a:off x="3817687" y="374609"/>
          <a:ext cx="2769260" cy="27692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78BE384-7555-4285-8651-49F70D70A696}">
      <dsp:nvSpPr>
        <dsp:cNvPr id="0" name=""/>
        <dsp:cNvSpPr/>
      </dsp:nvSpPr>
      <dsp:spPr>
        <a:xfrm>
          <a:off x="3764528" y="3181016"/>
          <a:ext cx="28755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US" sz="3600" kern="1200" dirty="0"/>
            <a:t>Skill Set</a:t>
          </a:r>
        </a:p>
      </dsp:txBody>
      <dsp:txXfrm>
        <a:off x="3764528" y="3181016"/>
        <a:ext cx="2875579" cy="720000"/>
      </dsp:txXfrm>
    </dsp:sp>
    <dsp:sp modelId="{C9ED6A37-14C0-4ECF-BB17-46C656F9C52D}">
      <dsp:nvSpPr>
        <dsp:cNvPr id="0" name=""/>
        <dsp:cNvSpPr/>
      </dsp:nvSpPr>
      <dsp:spPr>
        <a:xfrm>
          <a:off x="7196493" y="374609"/>
          <a:ext cx="2769260" cy="27692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5E5A67-1A2B-4080-94D4-222BC7E12239}">
      <dsp:nvSpPr>
        <dsp:cNvPr id="0" name=""/>
        <dsp:cNvSpPr/>
      </dsp:nvSpPr>
      <dsp:spPr>
        <a:xfrm>
          <a:off x="7143334" y="3181016"/>
          <a:ext cx="28755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US" sz="3600" kern="1200" dirty="0"/>
            <a:t>Personnel</a:t>
          </a:r>
        </a:p>
      </dsp:txBody>
      <dsp:txXfrm>
        <a:off x="7143334" y="3181016"/>
        <a:ext cx="2875579"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7BA57F-1A21-9C47-967E-0355BBB81FFE}" type="datetimeFigureOut">
              <a:rPr lang="en-US" smtClean="0"/>
              <a:t>12/1/2019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FBE381-D250-F542-B056-0C20CF92F234}" type="slidenum">
              <a:rPr lang="en-US" smtClean="0"/>
              <a:t>‹#›</a:t>
            </a:fld>
            <a:endParaRPr lang="en-US"/>
          </a:p>
        </p:txBody>
      </p:sp>
    </p:spTree>
    <p:extLst>
      <p:ext uri="{BB962C8B-B14F-4D97-AF65-F5344CB8AC3E}">
        <p14:creationId xmlns:p14="http://schemas.microsoft.com/office/powerpoint/2010/main" val="431997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Rec-whether they should be eating based on caloric intake, or if the ratio of carbs to protein to fats and fibers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Scalable-like more fiber and water intake, lowering carbs, monitoring through BMI and contrasting against their diet to see if any improvements could be made.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CFBE381-D250-F542-B056-0C20CF92F234}" type="slidenum">
              <a:rPr lang="en-US" smtClean="0"/>
              <a:t>4</a:t>
            </a:fld>
            <a:endParaRPr lang="en-US"/>
          </a:p>
        </p:txBody>
      </p:sp>
    </p:spTree>
    <p:extLst>
      <p:ext uri="{BB962C8B-B14F-4D97-AF65-F5344CB8AC3E}">
        <p14:creationId xmlns:p14="http://schemas.microsoft.com/office/powerpoint/2010/main" val="1669312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Create a function called </a:t>
            </a:r>
            <a:r>
              <a:rPr lang="en-US" sz="1200" dirty="0" err="1"/>
              <a:t>userCaloriesForDay</a:t>
            </a:r>
            <a:r>
              <a:rPr lang="en-US" sz="1200" dirty="0"/>
              <a:t> that takes the </a:t>
            </a:r>
            <a:r>
              <a:rPr lang="en-US" sz="1200" dirty="0" err="1"/>
              <a:t>userID</a:t>
            </a:r>
            <a:r>
              <a:rPr lang="en-US" sz="1200" dirty="0"/>
              <a:t> and meal Date. This will then use the nutrition view to get the calories, add up all calories for that given date and return a total amount of calories</a:t>
            </a:r>
            <a:r>
              <a:rPr lang="en-US" sz="1200" dirty="0">
                <a:effectLst/>
              </a:rPr>
              <a:t> </a:t>
            </a:r>
            <a:endParaRPr lang="en-US" dirty="0"/>
          </a:p>
        </p:txBody>
      </p:sp>
      <p:sp>
        <p:nvSpPr>
          <p:cNvPr id="4" name="Slide Number Placeholder 3"/>
          <p:cNvSpPr>
            <a:spLocks noGrp="1"/>
          </p:cNvSpPr>
          <p:nvPr>
            <p:ph type="sldNum" sz="quarter" idx="5"/>
          </p:nvPr>
        </p:nvSpPr>
        <p:spPr/>
        <p:txBody>
          <a:bodyPr/>
          <a:lstStyle/>
          <a:p>
            <a:fld id="{ACFBE381-D250-F542-B056-0C20CF92F234}" type="slidenum">
              <a:rPr lang="en-US" smtClean="0"/>
              <a:t>14</a:t>
            </a:fld>
            <a:endParaRPr lang="en-US"/>
          </a:p>
        </p:txBody>
      </p:sp>
    </p:spTree>
    <p:extLst>
      <p:ext uri="{BB962C8B-B14F-4D97-AF65-F5344CB8AC3E}">
        <p14:creationId xmlns:p14="http://schemas.microsoft.com/office/powerpoint/2010/main" val="3018716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accent1"/>
                </a:solidFill>
                <a:latin typeface="+mn-lt"/>
                <a:ea typeface="+mn-ea"/>
                <a:cs typeface="+mn-cs"/>
              </a:rPr>
              <a:t>The stored procedure is used to combine many of the complex queries from above. This procedure computes the BMI, joins all related tables and gives a comprehensive detailed view of all major nutritional data points within this database. This contains nested queries, joins, computations and use of core functions.</a:t>
            </a:r>
            <a:br>
              <a:rPr lang="en-US" sz="1200" kern="1200" dirty="0">
                <a:solidFill>
                  <a:schemeClr val="accent1"/>
                </a:solidFill>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ACFBE381-D250-F542-B056-0C20CF92F234}" type="slidenum">
              <a:rPr lang="en-US" smtClean="0"/>
              <a:t>15</a:t>
            </a:fld>
            <a:endParaRPr lang="en-US"/>
          </a:p>
        </p:txBody>
      </p:sp>
    </p:spTree>
    <p:extLst>
      <p:ext uri="{BB962C8B-B14F-4D97-AF65-F5344CB8AC3E}">
        <p14:creationId xmlns:p14="http://schemas.microsoft.com/office/powerpoint/2010/main" val="2563663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query is used to query the user table. The ordering allows us to see the list of users from oldest to youngest order.</a:t>
            </a:r>
            <a:endParaRPr lang="en-US" dirty="0"/>
          </a:p>
        </p:txBody>
      </p:sp>
      <p:sp>
        <p:nvSpPr>
          <p:cNvPr id="4" name="Slide Number Placeholder 3"/>
          <p:cNvSpPr>
            <a:spLocks noGrp="1"/>
          </p:cNvSpPr>
          <p:nvPr>
            <p:ph type="sldNum" sz="quarter" idx="5"/>
          </p:nvPr>
        </p:nvSpPr>
        <p:spPr/>
        <p:txBody>
          <a:bodyPr/>
          <a:lstStyle/>
          <a:p>
            <a:fld id="{ACFBE381-D250-F542-B056-0C20CF92F234}" type="slidenum">
              <a:rPr lang="en-US" smtClean="0"/>
              <a:t>6</a:t>
            </a:fld>
            <a:endParaRPr lang="en-US"/>
          </a:p>
        </p:txBody>
      </p:sp>
    </p:spTree>
    <p:extLst>
      <p:ext uri="{BB962C8B-B14F-4D97-AF65-F5344CB8AC3E}">
        <p14:creationId xmlns:p14="http://schemas.microsoft.com/office/powerpoint/2010/main" val="220943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Use a composite condition to find all users who are female and are greater than 65 inches in height. </a:t>
            </a:r>
            <a:endParaRPr lang="en-US" dirty="0"/>
          </a:p>
        </p:txBody>
      </p:sp>
      <p:sp>
        <p:nvSpPr>
          <p:cNvPr id="4" name="Slide Number Placeholder 3"/>
          <p:cNvSpPr>
            <a:spLocks noGrp="1"/>
          </p:cNvSpPr>
          <p:nvPr>
            <p:ph type="sldNum" sz="quarter" idx="5"/>
          </p:nvPr>
        </p:nvSpPr>
        <p:spPr/>
        <p:txBody>
          <a:bodyPr/>
          <a:lstStyle/>
          <a:p>
            <a:fld id="{ACFBE381-D250-F542-B056-0C20CF92F234}" type="slidenum">
              <a:rPr lang="en-US" smtClean="0"/>
              <a:t>7</a:t>
            </a:fld>
            <a:endParaRPr lang="en-US"/>
          </a:p>
        </p:txBody>
      </p:sp>
    </p:spTree>
    <p:extLst>
      <p:ext uri="{BB962C8B-B14F-4D97-AF65-F5344CB8AC3E}">
        <p14:creationId xmlns:p14="http://schemas.microsoft.com/office/powerpoint/2010/main" val="1976502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Calculate the BMI for users using the application. Once the BMI is calculated use the standard metrics for BMI to interpret the user’s BMI score into readable format “</a:t>
            </a:r>
            <a:r>
              <a:rPr lang="en-US" sz="1200" dirty="0" err="1"/>
              <a:t>bmiDescription</a:t>
            </a:r>
            <a:r>
              <a:rPr lang="en-US" sz="1200" dirty="0"/>
              <a:t>”.</a:t>
            </a:r>
            <a:endParaRPr lang="en-US" dirty="0"/>
          </a:p>
        </p:txBody>
      </p:sp>
      <p:sp>
        <p:nvSpPr>
          <p:cNvPr id="4" name="Slide Number Placeholder 3"/>
          <p:cNvSpPr>
            <a:spLocks noGrp="1"/>
          </p:cNvSpPr>
          <p:nvPr>
            <p:ph type="sldNum" sz="quarter" idx="5"/>
          </p:nvPr>
        </p:nvSpPr>
        <p:spPr/>
        <p:txBody>
          <a:bodyPr/>
          <a:lstStyle/>
          <a:p>
            <a:fld id="{ACFBE381-D250-F542-B056-0C20CF92F234}" type="slidenum">
              <a:rPr lang="en-US" smtClean="0"/>
              <a:t>8</a:t>
            </a:fld>
            <a:endParaRPr lang="en-US"/>
          </a:p>
        </p:txBody>
      </p:sp>
    </p:spTree>
    <p:extLst>
      <p:ext uri="{BB962C8B-B14F-4D97-AF65-F5344CB8AC3E}">
        <p14:creationId xmlns:p14="http://schemas.microsoft.com/office/powerpoint/2010/main" val="3958727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query used a subquery to find all foods that are CARBS. Once these have been found we get all the details for those foods like calories, protein content </a:t>
            </a:r>
            <a:r>
              <a:rPr lang="en-US" sz="1200" dirty="0" err="1"/>
              <a:t>etc</a:t>
            </a:r>
            <a:r>
              <a:rPr lang="en-US" sz="1200" dirty="0">
                <a:effectLst/>
              </a:rPr>
              <a:t> </a:t>
            </a:r>
            <a:endParaRPr lang="en-US" dirty="0"/>
          </a:p>
        </p:txBody>
      </p:sp>
      <p:sp>
        <p:nvSpPr>
          <p:cNvPr id="4" name="Slide Number Placeholder 3"/>
          <p:cNvSpPr>
            <a:spLocks noGrp="1"/>
          </p:cNvSpPr>
          <p:nvPr>
            <p:ph type="sldNum" sz="quarter" idx="5"/>
          </p:nvPr>
        </p:nvSpPr>
        <p:spPr/>
        <p:txBody>
          <a:bodyPr/>
          <a:lstStyle/>
          <a:p>
            <a:fld id="{ACFBE381-D250-F542-B056-0C20CF92F234}" type="slidenum">
              <a:rPr lang="en-US" smtClean="0"/>
              <a:t>9</a:t>
            </a:fld>
            <a:endParaRPr lang="en-US"/>
          </a:p>
        </p:txBody>
      </p:sp>
    </p:spTree>
    <p:extLst>
      <p:ext uri="{BB962C8B-B14F-4D97-AF65-F5344CB8AC3E}">
        <p14:creationId xmlns:p14="http://schemas.microsoft.com/office/powerpoint/2010/main" val="508688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accent1"/>
                </a:solidFill>
                <a:latin typeface="+mn-lt"/>
                <a:ea typeface="+mn-ea"/>
                <a:cs typeface="+mn-cs"/>
              </a:rPr>
              <a:t>Use inner join connect normalized tables and provide a summary of each user’s meal. The meals shown will show an itemized of what the user ate and what the general food group for that food item was. </a:t>
            </a:r>
            <a:br>
              <a:rPr lang="en-US" sz="1200" kern="1200" dirty="0">
                <a:solidFill>
                  <a:schemeClr val="accent1"/>
                </a:solidFill>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ACFBE381-D250-F542-B056-0C20CF92F234}" type="slidenum">
              <a:rPr lang="en-US" smtClean="0"/>
              <a:t>10</a:t>
            </a:fld>
            <a:endParaRPr lang="en-US"/>
          </a:p>
        </p:txBody>
      </p:sp>
    </p:spTree>
    <p:extLst>
      <p:ext uri="{BB962C8B-B14F-4D97-AF65-F5344CB8AC3E}">
        <p14:creationId xmlns:p14="http://schemas.microsoft.com/office/powerpoint/2010/main" val="3859450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accent1"/>
                </a:solidFill>
                <a:latin typeface="+mn-lt"/>
                <a:ea typeface="+mn-ea"/>
                <a:cs typeface="+mn-cs"/>
              </a:rPr>
              <a:t>Let’s find all the food items that are NOT used as breakfast items (BF). In order to do this, we look at all meals that are breakfast, join against the food table and exclude any of the breakfast food items that were found using a RIGHT JOIN.</a:t>
            </a:r>
            <a:br>
              <a:rPr lang="en-US" sz="1200" kern="1200" dirty="0">
                <a:solidFill>
                  <a:schemeClr val="accent1"/>
                </a:solidFill>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ACFBE381-D250-F542-B056-0C20CF92F234}" type="slidenum">
              <a:rPr lang="en-US" smtClean="0"/>
              <a:t>11</a:t>
            </a:fld>
            <a:endParaRPr lang="en-US"/>
          </a:p>
        </p:txBody>
      </p:sp>
    </p:spTree>
    <p:extLst>
      <p:ext uri="{BB962C8B-B14F-4D97-AF65-F5344CB8AC3E}">
        <p14:creationId xmlns:p14="http://schemas.microsoft.com/office/powerpoint/2010/main" val="3413510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accent1"/>
                </a:solidFill>
                <a:latin typeface="+mn-lt"/>
                <a:ea typeface="+mn-ea"/>
                <a:cs typeface="+mn-cs"/>
              </a:rPr>
              <a:t>Create a view than can provide us with nutrition facts for each meal for each user. E.g. Using this I can get a user’s calorie and carb intake for a given date</a:t>
            </a:r>
            <a:r>
              <a:rPr lang="en-US" sz="1200" kern="1200" dirty="0">
                <a:solidFill>
                  <a:schemeClr val="accent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ACFBE381-D250-F542-B056-0C20CF92F234}" type="slidenum">
              <a:rPr lang="en-US" smtClean="0"/>
              <a:t>12</a:t>
            </a:fld>
            <a:endParaRPr lang="en-US"/>
          </a:p>
        </p:txBody>
      </p:sp>
    </p:spTree>
    <p:extLst>
      <p:ext uri="{BB962C8B-B14F-4D97-AF65-F5344CB8AC3E}">
        <p14:creationId xmlns:p14="http://schemas.microsoft.com/office/powerpoint/2010/main" val="3434648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Use the view created above to find the average calories per meal type (Breakfast, lunch etc.) for 2 users. Compute for each user and Union the results into a single result set.</a:t>
            </a:r>
            <a:br>
              <a:rPr lang="en-US" sz="1200" dirty="0"/>
            </a:br>
            <a:endParaRPr lang="en-US" dirty="0"/>
          </a:p>
        </p:txBody>
      </p:sp>
      <p:sp>
        <p:nvSpPr>
          <p:cNvPr id="4" name="Slide Number Placeholder 3"/>
          <p:cNvSpPr>
            <a:spLocks noGrp="1"/>
          </p:cNvSpPr>
          <p:nvPr>
            <p:ph type="sldNum" sz="quarter" idx="5"/>
          </p:nvPr>
        </p:nvSpPr>
        <p:spPr/>
        <p:txBody>
          <a:bodyPr/>
          <a:lstStyle/>
          <a:p>
            <a:fld id="{ACFBE381-D250-F542-B056-0C20CF92F234}" type="slidenum">
              <a:rPr lang="en-US" smtClean="0"/>
              <a:t>13</a:t>
            </a:fld>
            <a:endParaRPr lang="en-US"/>
          </a:p>
        </p:txBody>
      </p:sp>
    </p:spTree>
    <p:extLst>
      <p:ext uri="{BB962C8B-B14F-4D97-AF65-F5344CB8AC3E}">
        <p14:creationId xmlns:p14="http://schemas.microsoft.com/office/powerpoint/2010/main" val="3257961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6BC744-EF6C-4D49-9F03-997D50CF1627}"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4D6D3-31B6-4D4E-A4CC-74E802E0D0BA}" type="slidenum">
              <a:rPr lang="en-US" smtClean="0"/>
              <a:t>‹#›</a:t>
            </a:fld>
            <a:endParaRPr lang="en-US"/>
          </a:p>
        </p:txBody>
      </p:sp>
    </p:spTree>
    <p:extLst>
      <p:ext uri="{BB962C8B-B14F-4D97-AF65-F5344CB8AC3E}">
        <p14:creationId xmlns:p14="http://schemas.microsoft.com/office/powerpoint/2010/main" val="29505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6BC744-EF6C-4D49-9F03-997D50CF1627}"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4D6D3-31B6-4D4E-A4CC-74E802E0D0BA}" type="slidenum">
              <a:rPr lang="en-US" smtClean="0"/>
              <a:t>‹#›</a:t>
            </a:fld>
            <a:endParaRPr lang="en-US"/>
          </a:p>
        </p:txBody>
      </p:sp>
    </p:spTree>
    <p:extLst>
      <p:ext uri="{BB962C8B-B14F-4D97-AF65-F5344CB8AC3E}">
        <p14:creationId xmlns:p14="http://schemas.microsoft.com/office/powerpoint/2010/main" val="3268643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6BC744-EF6C-4D49-9F03-997D50CF1627}"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4D6D3-31B6-4D4E-A4CC-74E802E0D0B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94147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6BC744-EF6C-4D49-9F03-997D50CF1627}"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4D6D3-31B6-4D4E-A4CC-74E802E0D0BA}" type="slidenum">
              <a:rPr lang="en-US" smtClean="0"/>
              <a:t>‹#›</a:t>
            </a:fld>
            <a:endParaRPr lang="en-US"/>
          </a:p>
        </p:txBody>
      </p:sp>
    </p:spTree>
    <p:extLst>
      <p:ext uri="{BB962C8B-B14F-4D97-AF65-F5344CB8AC3E}">
        <p14:creationId xmlns:p14="http://schemas.microsoft.com/office/powerpoint/2010/main" val="3187118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6BC744-EF6C-4D49-9F03-997D50CF1627}"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4D6D3-31B6-4D4E-A4CC-74E802E0D0B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012164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6BC744-EF6C-4D49-9F03-997D50CF1627}"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4D6D3-31B6-4D4E-A4CC-74E802E0D0BA}" type="slidenum">
              <a:rPr lang="en-US" smtClean="0"/>
              <a:t>‹#›</a:t>
            </a:fld>
            <a:endParaRPr lang="en-US"/>
          </a:p>
        </p:txBody>
      </p:sp>
    </p:spTree>
    <p:extLst>
      <p:ext uri="{BB962C8B-B14F-4D97-AF65-F5344CB8AC3E}">
        <p14:creationId xmlns:p14="http://schemas.microsoft.com/office/powerpoint/2010/main" val="30115258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6BC744-EF6C-4D49-9F03-997D50CF1627}"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4D6D3-31B6-4D4E-A4CC-74E802E0D0BA}" type="slidenum">
              <a:rPr lang="en-US" smtClean="0"/>
              <a:t>‹#›</a:t>
            </a:fld>
            <a:endParaRPr lang="en-US"/>
          </a:p>
        </p:txBody>
      </p:sp>
    </p:spTree>
    <p:extLst>
      <p:ext uri="{BB962C8B-B14F-4D97-AF65-F5344CB8AC3E}">
        <p14:creationId xmlns:p14="http://schemas.microsoft.com/office/powerpoint/2010/main" val="2494605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6BC744-EF6C-4D49-9F03-997D50CF1627}"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4D6D3-31B6-4D4E-A4CC-74E802E0D0BA}" type="slidenum">
              <a:rPr lang="en-US" smtClean="0"/>
              <a:t>‹#›</a:t>
            </a:fld>
            <a:endParaRPr lang="en-US"/>
          </a:p>
        </p:txBody>
      </p:sp>
    </p:spTree>
    <p:extLst>
      <p:ext uri="{BB962C8B-B14F-4D97-AF65-F5344CB8AC3E}">
        <p14:creationId xmlns:p14="http://schemas.microsoft.com/office/powerpoint/2010/main" val="63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6BC744-EF6C-4D49-9F03-997D50CF1627}"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4D6D3-31B6-4D4E-A4CC-74E802E0D0BA}" type="slidenum">
              <a:rPr lang="en-US" smtClean="0"/>
              <a:t>‹#›</a:t>
            </a:fld>
            <a:endParaRPr lang="en-US"/>
          </a:p>
        </p:txBody>
      </p:sp>
    </p:spTree>
    <p:extLst>
      <p:ext uri="{BB962C8B-B14F-4D97-AF65-F5344CB8AC3E}">
        <p14:creationId xmlns:p14="http://schemas.microsoft.com/office/powerpoint/2010/main" val="1373627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6BC744-EF6C-4D49-9F03-997D50CF1627}"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4D6D3-31B6-4D4E-A4CC-74E802E0D0BA}" type="slidenum">
              <a:rPr lang="en-US" smtClean="0"/>
              <a:t>‹#›</a:t>
            </a:fld>
            <a:endParaRPr lang="en-US"/>
          </a:p>
        </p:txBody>
      </p:sp>
    </p:spTree>
    <p:extLst>
      <p:ext uri="{BB962C8B-B14F-4D97-AF65-F5344CB8AC3E}">
        <p14:creationId xmlns:p14="http://schemas.microsoft.com/office/powerpoint/2010/main" val="3204592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6BC744-EF6C-4D49-9F03-997D50CF1627}"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74D6D3-31B6-4D4E-A4CC-74E802E0D0BA}" type="slidenum">
              <a:rPr lang="en-US" smtClean="0"/>
              <a:t>‹#›</a:t>
            </a:fld>
            <a:endParaRPr lang="en-US"/>
          </a:p>
        </p:txBody>
      </p:sp>
    </p:spTree>
    <p:extLst>
      <p:ext uri="{BB962C8B-B14F-4D97-AF65-F5344CB8AC3E}">
        <p14:creationId xmlns:p14="http://schemas.microsoft.com/office/powerpoint/2010/main" val="200501576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6BC744-EF6C-4D49-9F03-997D50CF1627}" type="datetimeFigureOut">
              <a:rPr lang="en-US" smtClean="0"/>
              <a:t>12/1/2019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74D6D3-31B6-4D4E-A4CC-74E802E0D0BA}" type="slidenum">
              <a:rPr lang="en-US" smtClean="0"/>
              <a:t>‹#›</a:t>
            </a:fld>
            <a:endParaRPr lang="en-US"/>
          </a:p>
        </p:txBody>
      </p:sp>
    </p:spTree>
    <p:extLst>
      <p:ext uri="{BB962C8B-B14F-4D97-AF65-F5344CB8AC3E}">
        <p14:creationId xmlns:p14="http://schemas.microsoft.com/office/powerpoint/2010/main" val="85921233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6BC744-EF6C-4D49-9F03-997D50CF1627}" type="datetimeFigureOut">
              <a:rPr lang="en-US" smtClean="0"/>
              <a:t>12/1/2019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74D6D3-31B6-4D4E-A4CC-74E802E0D0BA}" type="slidenum">
              <a:rPr lang="en-US" smtClean="0"/>
              <a:t>‹#›</a:t>
            </a:fld>
            <a:endParaRPr lang="en-US"/>
          </a:p>
        </p:txBody>
      </p:sp>
    </p:spTree>
    <p:extLst>
      <p:ext uri="{BB962C8B-B14F-4D97-AF65-F5344CB8AC3E}">
        <p14:creationId xmlns:p14="http://schemas.microsoft.com/office/powerpoint/2010/main" val="2393010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6BC744-EF6C-4D49-9F03-997D50CF1627}" type="datetimeFigureOut">
              <a:rPr lang="en-US" smtClean="0"/>
              <a:t>12/1/2019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74D6D3-31B6-4D4E-A4CC-74E802E0D0BA}" type="slidenum">
              <a:rPr lang="en-US" smtClean="0"/>
              <a:t>‹#›</a:t>
            </a:fld>
            <a:endParaRPr lang="en-US"/>
          </a:p>
        </p:txBody>
      </p:sp>
    </p:spTree>
    <p:extLst>
      <p:ext uri="{BB962C8B-B14F-4D97-AF65-F5344CB8AC3E}">
        <p14:creationId xmlns:p14="http://schemas.microsoft.com/office/powerpoint/2010/main" val="1759808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6BC744-EF6C-4D49-9F03-997D50CF1627}"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74D6D3-31B6-4D4E-A4CC-74E802E0D0BA}" type="slidenum">
              <a:rPr lang="en-US" smtClean="0"/>
              <a:t>‹#›</a:t>
            </a:fld>
            <a:endParaRPr lang="en-US"/>
          </a:p>
        </p:txBody>
      </p:sp>
    </p:spTree>
    <p:extLst>
      <p:ext uri="{BB962C8B-B14F-4D97-AF65-F5344CB8AC3E}">
        <p14:creationId xmlns:p14="http://schemas.microsoft.com/office/powerpoint/2010/main" val="256480992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6BC744-EF6C-4D49-9F03-997D50CF1627}"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B74D6D3-31B6-4D4E-A4CC-74E802E0D0BA}" type="slidenum">
              <a:rPr lang="en-US" smtClean="0"/>
              <a:t>‹#›</a:t>
            </a:fld>
            <a:endParaRPr lang="en-US"/>
          </a:p>
        </p:txBody>
      </p:sp>
    </p:spTree>
    <p:extLst>
      <p:ext uri="{BB962C8B-B14F-4D97-AF65-F5344CB8AC3E}">
        <p14:creationId xmlns:p14="http://schemas.microsoft.com/office/powerpoint/2010/main" val="1263121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56BC744-EF6C-4D49-9F03-997D50CF1627}" type="datetimeFigureOut">
              <a:rPr lang="en-US" smtClean="0"/>
              <a:t>12/1/2019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B74D6D3-31B6-4D4E-A4CC-74E802E0D0BA}" type="slidenum">
              <a:rPr lang="en-US" smtClean="0"/>
              <a:t>‹#›</a:t>
            </a:fld>
            <a:endParaRPr lang="en-US"/>
          </a:p>
        </p:txBody>
      </p:sp>
    </p:spTree>
    <p:extLst>
      <p:ext uri="{BB962C8B-B14F-4D97-AF65-F5344CB8AC3E}">
        <p14:creationId xmlns:p14="http://schemas.microsoft.com/office/powerpoint/2010/main" val="257839874"/>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sv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BB128-2F55-4F42-A83A-0752AD762ACE}"/>
              </a:ext>
            </a:extLst>
          </p:cNvPr>
          <p:cNvSpPr>
            <a:spLocks noGrp="1"/>
          </p:cNvSpPr>
          <p:nvPr>
            <p:ph type="ctrTitle"/>
          </p:nvPr>
        </p:nvSpPr>
        <p:spPr>
          <a:xfrm>
            <a:off x="1507067" y="1432984"/>
            <a:ext cx="7766936" cy="1646302"/>
          </a:xfrm>
        </p:spPr>
        <p:txBody>
          <a:bodyPr/>
          <a:lstStyle/>
          <a:p>
            <a:r>
              <a:rPr lang="en-US" dirty="0"/>
              <a:t>Chow Track Database Project</a:t>
            </a:r>
          </a:p>
        </p:txBody>
      </p:sp>
      <p:sp>
        <p:nvSpPr>
          <p:cNvPr id="3" name="Subtitle 2">
            <a:extLst>
              <a:ext uri="{FF2B5EF4-FFF2-40B4-BE49-F238E27FC236}">
                <a16:creationId xmlns:a16="http://schemas.microsoft.com/office/drawing/2014/main" id="{6986B560-2976-2F45-B687-A5528C456253}"/>
              </a:ext>
            </a:extLst>
          </p:cNvPr>
          <p:cNvSpPr>
            <a:spLocks noGrp="1"/>
          </p:cNvSpPr>
          <p:nvPr>
            <p:ph type="subTitle" idx="1"/>
          </p:nvPr>
        </p:nvSpPr>
        <p:spPr>
          <a:xfrm>
            <a:off x="904875" y="4298483"/>
            <a:ext cx="8369128" cy="1646302"/>
          </a:xfrm>
        </p:spPr>
        <p:txBody>
          <a:bodyPr>
            <a:normAutofit/>
          </a:bodyPr>
          <a:lstStyle/>
          <a:p>
            <a:r>
              <a:rPr lang="en-US" sz="2800" b="1" dirty="0" err="1">
                <a:solidFill>
                  <a:schemeClr val="accent2">
                    <a:lumMod val="50000"/>
                  </a:schemeClr>
                </a:solidFill>
              </a:rPr>
              <a:t>Shaquitha</a:t>
            </a:r>
            <a:r>
              <a:rPr lang="en-US" sz="2800" b="1" dirty="0">
                <a:solidFill>
                  <a:schemeClr val="accent2">
                    <a:lumMod val="50000"/>
                  </a:schemeClr>
                </a:solidFill>
              </a:rPr>
              <a:t> </a:t>
            </a:r>
            <a:r>
              <a:rPr lang="en-US" sz="2800" b="1" dirty="0" err="1">
                <a:solidFill>
                  <a:schemeClr val="accent2">
                    <a:lumMod val="50000"/>
                  </a:schemeClr>
                </a:solidFill>
              </a:rPr>
              <a:t>Maruni</a:t>
            </a:r>
            <a:endParaRPr lang="en-US" sz="2800" b="1" dirty="0">
              <a:solidFill>
                <a:schemeClr val="accent2">
                  <a:lumMod val="50000"/>
                </a:schemeClr>
              </a:solidFill>
            </a:endParaRPr>
          </a:p>
          <a:p>
            <a:r>
              <a:rPr lang="en-US" sz="2000" dirty="0">
                <a:solidFill>
                  <a:schemeClr val="accent2">
                    <a:lumMod val="50000"/>
                  </a:schemeClr>
                </a:solidFill>
              </a:rPr>
              <a:t>CSCI 5203.50 Database Systems</a:t>
            </a:r>
          </a:p>
          <a:p>
            <a:r>
              <a:rPr lang="en-US" sz="2000" dirty="0">
                <a:solidFill>
                  <a:schemeClr val="accent2">
                    <a:lumMod val="50000"/>
                  </a:schemeClr>
                </a:solidFill>
              </a:rPr>
              <a:t>Fall 2019</a:t>
            </a:r>
          </a:p>
        </p:txBody>
      </p:sp>
    </p:spTree>
    <p:extLst>
      <p:ext uri="{BB962C8B-B14F-4D97-AF65-F5344CB8AC3E}">
        <p14:creationId xmlns:p14="http://schemas.microsoft.com/office/powerpoint/2010/main" val="102329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A222BE32-8D31-0544-945C-6A7476D24537}"/>
              </a:ext>
            </a:extLst>
          </p:cNvPr>
          <p:cNvSpPr>
            <a:spLocks noGrp="1"/>
          </p:cNvSpPr>
          <p:nvPr>
            <p:ph type="title"/>
          </p:nvPr>
        </p:nvSpPr>
        <p:spPr>
          <a:xfrm>
            <a:off x="1949163" y="5695463"/>
            <a:ext cx="8288032" cy="1096648"/>
          </a:xfrm>
        </p:spPr>
        <p:txBody>
          <a:bodyPr vert="horz" lIns="91440" tIns="45720" rIns="91440" bIns="45720" rtlCol="0" anchor="b">
            <a:normAutofit/>
          </a:bodyPr>
          <a:lstStyle/>
          <a:p>
            <a:pPr algn="ctr">
              <a:lnSpc>
                <a:spcPct val="90000"/>
              </a:lnSpc>
            </a:pPr>
            <a:r>
              <a:rPr lang="en-US" sz="4400" dirty="0"/>
              <a:t>Inner Join</a:t>
            </a:r>
            <a:br>
              <a:rPr lang="en-US" sz="3400" dirty="0"/>
            </a:br>
            <a:r>
              <a:rPr lang="en-US" sz="2700" dirty="0"/>
              <a:t>Get a full food summary of meals per user.</a:t>
            </a:r>
          </a:p>
        </p:txBody>
      </p:sp>
      <p:pic>
        <p:nvPicPr>
          <p:cNvPr id="4" name="Content Placeholder 3">
            <a:extLst>
              <a:ext uri="{FF2B5EF4-FFF2-40B4-BE49-F238E27FC236}">
                <a16:creationId xmlns:a16="http://schemas.microsoft.com/office/drawing/2014/main" id="{D0935507-74D3-8042-A800-B5C48741EE6C}"/>
              </a:ext>
            </a:extLst>
          </p:cNvPr>
          <p:cNvPicPr>
            <a:picLocks noGrp="1"/>
          </p:cNvPicPr>
          <p:nvPr>
            <p:ph idx="1"/>
          </p:nvPr>
        </p:nvPicPr>
        <p:blipFill rotWithShape="1">
          <a:blip r:embed="rId3"/>
          <a:srcRect l="12064" t="13164" r="7028" b="9652"/>
          <a:stretch/>
        </p:blipFill>
        <p:spPr>
          <a:xfrm>
            <a:off x="827145" y="118819"/>
            <a:ext cx="10537710" cy="5428516"/>
          </a:xfrm>
          <a:prstGeom prst="rect">
            <a:avLst/>
          </a:prstGeom>
        </p:spPr>
      </p:pic>
    </p:spTree>
    <p:extLst>
      <p:ext uri="{BB962C8B-B14F-4D97-AF65-F5344CB8AC3E}">
        <p14:creationId xmlns:p14="http://schemas.microsoft.com/office/powerpoint/2010/main" val="3169562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Content Placeholder 3">
            <a:extLst>
              <a:ext uri="{FF2B5EF4-FFF2-40B4-BE49-F238E27FC236}">
                <a16:creationId xmlns:a16="http://schemas.microsoft.com/office/drawing/2014/main" id="{A3AA6AA1-DFC8-3443-B19D-534D087B9191}"/>
              </a:ext>
            </a:extLst>
          </p:cNvPr>
          <p:cNvPicPr>
            <a:picLocks noGrp="1"/>
          </p:cNvPicPr>
          <p:nvPr>
            <p:ph idx="1"/>
          </p:nvPr>
        </p:nvPicPr>
        <p:blipFill rotWithShape="1">
          <a:blip r:embed="rId3"/>
          <a:srcRect l="13198" t="14544" r="7048" b="9325"/>
          <a:stretch/>
        </p:blipFill>
        <p:spPr>
          <a:xfrm>
            <a:off x="560706" y="95212"/>
            <a:ext cx="11064946" cy="5730084"/>
          </a:xfrm>
          <a:prstGeom prst="rect">
            <a:avLst/>
          </a:prstGeom>
        </p:spPr>
      </p:pic>
      <p:sp>
        <p:nvSpPr>
          <p:cNvPr id="15" name="Title 1">
            <a:extLst>
              <a:ext uri="{FF2B5EF4-FFF2-40B4-BE49-F238E27FC236}">
                <a16:creationId xmlns:a16="http://schemas.microsoft.com/office/drawing/2014/main" id="{248AE976-5ED6-4935-8DF2-1C2536B452BF}"/>
              </a:ext>
            </a:extLst>
          </p:cNvPr>
          <p:cNvSpPr txBox="1">
            <a:spLocks/>
          </p:cNvSpPr>
          <p:nvPr/>
        </p:nvSpPr>
        <p:spPr>
          <a:xfrm>
            <a:off x="1949163" y="5737906"/>
            <a:ext cx="8288032" cy="1096648"/>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pPr>
            <a:r>
              <a:rPr lang="en-US" sz="4400" dirty="0"/>
              <a:t>Right Outer Join</a:t>
            </a:r>
            <a:br>
              <a:rPr lang="en-US" sz="3400" dirty="0"/>
            </a:br>
            <a:r>
              <a:rPr lang="en-US" sz="2700" dirty="0"/>
              <a:t>Get a full food summary of meals per user.</a:t>
            </a:r>
          </a:p>
        </p:txBody>
      </p:sp>
    </p:spTree>
    <p:extLst>
      <p:ext uri="{BB962C8B-B14F-4D97-AF65-F5344CB8AC3E}">
        <p14:creationId xmlns:p14="http://schemas.microsoft.com/office/powerpoint/2010/main" val="1920224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56B175A-2A73-784E-BCEB-457580388D53}"/>
              </a:ext>
            </a:extLst>
          </p:cNvPr>
          <p:cNvSpPr>
            <a:spLocks noGrp="1"/>
          </p:cNvSpPr>
          <p:nvPr>
            <p:ph type="title"/>
          </p:nvPr>
        </p:nvSpPr>
        <p:spPr>
          <a:xfrm>
            <a:off x="2166541" y="5693919"/>
            <a:ext cx="8288032" cy="1096316"/>
          </a:xfrm>
        </p:spPr>
        <p:txBody>
          <a:bodyPr vert="horz" lIns="91440" tIns="45720" rIns="91440" bIns="45720" rtlCol="0" anchor="b">
            <a:normAutofit fontScale="90000"/>
          </a:bodyPr>
          <a:lstStyle/>
          <a:p>
            <a:pPr algn="ctr">
              <a:lnSpc>
                <a:spcPct val="90000"/>
              </a:lnSpc>
            </a:pPr>
            <a:r>
              <a:rPr lang="en-US" sz="4900" kern="1200" dirty="0">
                <a:solidFill>
                  <a:schemeClr val="accent1"/>
                </a:solidFill>
                <a:latin typeface="+mj-lt"/>
                <a:ea typeface="+mj-ea"/>
                <a:cs typeface="+mj-cs"/>
              </a:rPr>
              <a:t>1 view</a:t>
            </a:r>
            <a:br>
              <a:rPr lang="en-US" sz="3400" kern="1200" dirty="0">
                <a:solidFill>
                  <a:schemeClr val="accent1"/>
                </a:solidFill>
                <a:latin typeface="+mj-lt"/>
                <a:ea typeface="+mj-ea"/>
                <a:cs typeface="+mj-cs"/>
              </a:rPr>
            </a:br>
            <a:r>
              <a:rPr lang="en-US" sz="2700" kern="1200" dirty="0">
                <a:solidFill>
                  <a:schemeClr val="accent1"/>
                </a:solidFill>
                <a:latin typeface="+mj-lt"/>
                <a:ea typeface="+mj-ea"/>
                <a:cs typeface="+mj-cs"/>
              </a:rPr>
              <a:t>A view that computes overall nutrition facts</a:t>
            </a:r>
          </a:p>
        </p:txBody>
      </p:sp>
      <p:pic>
        <p:nvPicPr>
          <p:cNvPr id="4" name="Content Placeholder 3">
            <a:extLst>
              <a:ext uri="{FF2B5EF4-FFF2-40B4-BE49-F238E27FC236}">
                <a16:creationId xmlns:a16="http://schemas.microsoft.com/office/drawing/2014/main" id="{CE949FA3-A03C-0C4D-9A24-94E69F8C51F9}"/>
              </a:ext>
            </a:extLst>
          </p:cNvPr>
          <p:cNvPicPr>
            <a:picLocks noGrp="1"/>
          </p:cNvPicPr>
          <p:nvPr>
            <p:ph idx="1"/>
          </p:nvPr>
        </p:nvPicPr>
        <p:blipFill rotWithShape="1">
          <a:blip r:embed="rId3"/>
          <a:srcRect l="12751" t="14516" r="7586" b="8502"/>
          <a:stretch/>
        </p:blipFill>
        <p:spPr>
          <a:xfrm>
            <a:off x="1029989" y="137116"/>
            <a:ext cx="10561136" cy="5511030"/>
          </a:xfrm>
          <a:prstGeom prst="rect">
            <a:avLst/>
          </a:prstGeom>
        </p:spPr>
      </p:pic>
    </p:spTree>
    <p:extLst>
      <p:ext uri="{BB962C8B-B14F-4D97-AF65-F5344CB8AC3E}">
        <p14:creationId xmlns:p14="http://schemas.microsoft.com/office/powerpoint/2010/main" val="1207694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ECB1762-FA2E-2147-9805-97C4B1AE73F3}"/>
              </a:ext>
            </a:extLst>
          </p:cNvPr>
          <p:cNvSpPr>
            <a:spLocks noGrp="1"/>
          </p:cNvSpPr>
          <p:nvPr>
            <p:ph type="title"/>
          </p:nvPr>
        </p:nvSpPr>
        <p:spPr>
          <a:xfrm>
            <a:off x="1949163" y="5707950"/>
            <a:ext cx="8288032" cy="1096316"/>
          </a:xfrm>
        </p:spPr>
        <p:txBody>
          <a:bodyPr vert="horz" lIns="91440" tIns="45720" rIns="91440" bIns="45720" rtlCol="0" anchor="b">
            <a:normAutofit/>
          </a:bodyPr>
          <a:lstStyle/>
          <a:p>
            <a:pPr algn="ctr">
              <a:lnSpc>
                <a:spcPct val="90000"/>
              </a:lnSpc>
            </a:pPr>
            <a:r>
              <a:rPr lang="en-US" sz="4400" kern="1200" dirty="0">
                <a:solidFill>
                  <a:schemeClr val="accent1"/>
                </a:solidFill>
                <a:latin typeface="+mj-lt"/>
                <a:ea typeface="+mj-ea"/>
                <a:cs typeface="+mj-cs"/>
              </a:rPr>
              <a:t>Union</a:t>
            </a:r>
            <a:br>
              <a:rPr lang="en-US" sz="3400" kern="1200" dirty="0">
                <a:solidFill>
                  <a:schemeClr val="accent1"/>
                </a:solidFill>
                <a:latin typeface="+mj-lt"/>
                <a:ea typeface="+mj-ea"/>
                <a:cs typeface="+mj-cs"/>
              </a:rPr>
            </a:br>
            <a:r>
              <a:rPr lang="en-US" sz="2700" kern="1200" dirty="0">
                <a:solidFill>
                  <a:schemeClr val="accent1"/>
                </a:solidFill>
                <a:latin typeface="+mj-lt"/>
                <a:ea typeface="+mj-ea"/>
                <a:cs typeface="+mj-cs"/>
              </a:rPr>
              <a:t>Let’s get a combine view for User 1 AND User 2</a:t>
            </a:r>
          </a:p>
        </p:txBody>
      </p:sp>
      <p:pic>
        <p:nvPicPr>
          <p:cNvPr id="4" name="Content Placeholder 3">
            <a:extLst>
              <a:ext uri="{FF2B5EF4-FFF2-40B4-BE49-F238E27FC236}">
                <a16:creationId xmlns:a16="http://schemas.microsoft.com/office/drawing/2014/main" id="{23AC9684-BF6D-3E44-8A8C-CFC17941B189}"/>
              </a:ext>
            </a:extLst>
          </p:cNvPr>
          <p:cNvPicPr>
            <a:picLocks noGrp="1"/>
          </p:cNvPicPr>
          <p:nvPr>
            <p:ph idx="1"/>
          </p:nvPr>
        </p:nvPicPr>
        <p:blipFill rotWithShape="1">
          <a:blip r:embed="rId3"/>
          <a:srcRect l="11950" t="12874" r="7134" b="8880"/>
          <a:stretch/>
        </p:blipFill>
        <p:spPr>
          <a:xfrm>
            <a:off x="715672" y="87601"/>
            <a:ext cx="11037746" cy="5736938"/>
          </a:xfrm>
          <a:prstGeom prst="rect">
            <a:avLst/>
          </a:prstGeom>
        </p:spPr>
      </p:pic>
    </p:spTree>
    <p:extLst>
      <p:ext uri="{BB962C8B-B14F-4D97-AF65-F5344CB8AC3E}">
        <p14:creationId xmlns:p14="http://schemas.microsoft.com/office/powerpoint/2010/main" val="933605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23">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A22BB12-F1DC-264D-88C6-8D3091EBC61B}"/>
              </a:ext>
            </a:extLst>
          </p:cNvPr>
          <p:cNvSpPr>
            <a:spLocks noGrp="1"/>
          </p:cNvSpPr>
          <p:nvPr>
            <p:ph type="title"/>
          </p:nvPr>
        </p:nvSpPr>
        <p:spPr>
          <a:xfrm>
            <a:off x="1949163" y="5666154"/>
            <a:ext cx="8288032" cy="1096316"/>
          </a:xfrm>
        </p:spPr>
        <p:txBody>
          <a:bodyPr vert="horz" lIns="91440" tIns="45720" rIns="91440" bIns="45720" rtlCol="0" anchor="b">
            <a:normAutofit/>
          </a:bodyPr>
          <a:lstStyle/>
          <a:p>
            <a:pPr algn="ctr">
              <a:lnSpc>
                <a:spcPct val="90000"/>
              </a:lnSpc>
            </a:pPr>
            <a:r>
              <a:rPr lang="en-US" sz="4400" kern="1200" dirty="0">
                <a:solidFill>
                  <a:schemeClr val="accent1"/>
                </a:solidFill>
                <a:latin typeface="+mj-lt"/>
                <a:ea typeface="+mj-ea"/>
                <a:cs typeface="+mj-cs"/>
              </a:rPr>
              <a:t>Custom stored function</a:t>
            </a:r>
            <a:br>
              <a:rPr lang="en-US" sz="3400" kern="1200" dirty="0">
                <a:solidFill>
                  <a:schemeClr val="accent1"/>
                </a:solidFill>
                <a:latin typeface="+mj-lt"/>
                <a:ea typeface="+mj-ea"/>
                <a:cs typeface="+mj-cs"/>
              </a:rPr>
            </a:br>
            <a:r>
              <a:rPr lang="en-US" sz="2400" kern="1200" dirty="0">
                <a:solidFill>
                  <a:schemeClr val="accent1"/>
                </a:solidFill>
                <a:latin typeface="+mj-lt"/>
                <a:ea typeface="+mj-ea"/>
                <a:cs typeface="+mj-cs"/>
              </a:rPr>
              <a:t>How many calories did X eat on Y day?</a:t>
            </a:r>
          </a:p>
        </p:txBody>
      </p:sp>
      <p:pic>
        <p:nvPicPr>
          <p:cNvPr id="4" name="Content Placeholder 3">
            <a:extLst>
              <a:ext uri="{FF2B5EF4-FFF2-40B4-BE49-F238E27FC236}">
                <a16:creationId xmlns:a16="http://schemas.microsoft.com/office/drawing/2014/main" id="{75B0B377-0354-D947-B700-4C0CBEF9AFCF}"/>
              </a:ext>
            </a:extLst>
          </p:cNvPr>
          <p:cNvPicPr>
            <a:picLocks noGrp="1"/>
          </p:cNvPicPr>
          <p:nvPr>
            <p:ph idx="1"/>
          </p:nvPr>
        </p:nvPicPr>
        <p:blipFill rotWithShape="1">
          <a:blip r:embed="rId3"/>
          <a:srcRect l="12830" t="14598" r="6307" b="8384"/>
          <a:stretch/>
        </p:blipFill>
        <p:spPr>
          <a:xfrm>
            <a:off x="908758" y="103877"/>
            <a:ext cx="10368842" cy="5700852"/>
          </a:xfrm>
          <a:prstGeom prst="rect">
            <a:avLst/>
          </a:prstGeom>
        </p:spPr>
      </p:pic>
    </p:spTree>
    <p:extLst>
      <p:ext uri="{BB962C8B-B14F-4D97-AF65-F5344CB8AC3E}">
        <p14:creationId xmlns:p14="http://schemas.microsoft.com/office/powerpoint/2010/main" val="2364838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A56CCE8-F045-E340-8108-D095A3D6DDCE}"/>
              </a:ext>
            </a:extLst>
          </p:cNvPr>
          <p:cNvSpPr>
            <a:spLocks noGrp="1"/>
          </p:cNvSpPr>
          <p:nvPr>
            <p:ph type="title"/>
          </p:nvPr>
        </p:nvSpPr>
        <p:spPr>
          <a:xfrm>
            <a:off x="2007122" y="5669263"/>
            <a:ext cx="8288032" cy="1096316"/>
          </a:xfrm>
        </p:spPr>
        <p:txBody>
          <a:bodyPr vert="horz" lIns="91440" tIns="45720" rIns="91440" bIns="45720" rtlCol="0" anchor="b">
            <a:normAutofit/>
          </a:bodyPr>
          <a:lstStyle/>
          <a:p>
            <a:pPr algn="ctr">
              <a:lnSpc>
                <a:spcPct val="90000"/>
              </a:lnSpc>
            </a:pPr>
            <a:r>
              <a:rPr lang="en-US" sz="4400" kern="1200" dirty="0">
                <a:solidFill>
                  <a:schemeClr val="accent1"/>
                </a:solidFill>
                <a:latin typeface="+mj-lt"/>
                <a:ea typeface="+mj-ea"/>
                <a:cs typeface="+mj-cs"/>
              </a:rPr>
              <a:t>Custom Stored Procedure</a:t>
            </a:r>
            <a:br>
              <a:rPr lang="en-US" sz="3400" kern="1200" dirty="0">
                <a:solidFill>
                  <a:schemeClr val="accent1"/>
                </a:solidFill>
                <a:latin typeface="+mj-lt"/>
                <a:ea typeface="+mj-ea"/>
                <a:cs typeface="+mj-cs"/>
              </a:rPr>
            </a:br>
            <a:r>
              <a:rPr lang="en-US" sz="2700" kern="1200" dirty="0">
                <a:solidFill>
                  <a:schemeClr val="accent1"/>
                </a:solidFill>
                <a:latin typeface="+mj-lt"/>
                <a:ea typeface="+mj-ea"/>
                <a:cs typeface="+mj-cs"/>
              </a:rPr>
              <a:t>Give me all details.</a:t>
            </a:r>
          </a:p>
        </p:txBody>
      </p:sp>
      <p:pic>
        <p:nvPicPr>
          <p:cNvPr id="4" name="Content Placeholder 3">
            <a:extLst>
              <a:ext uri="{FF2B5EF4-FFF2-40B4-BE49-F238E27FC236}">
                <a16:creationId xmlns:a16="http://schemas.microsoft.com/office/drawing/2014/main" id="{B5435CC2-B276-5A43-8845-CD04E7700106}"/>
              </a:ext>
            </a:extLst>
          </p:cNvPr>
          <p:cNvPicPr>
            <a:picLocks noGrp="1"/>
          </p:cNvPicPr>
          <p:nvPr>
            <p:ph idx="1"/>
          </p:nvPr>
        </p:nvPicPr>
        <p:blipFill rotWithShape="1">
          <a:blip r:embed="rId3"/>
          <a:srcRect l="14372" t="10556" r="5897" b="5394"/>
          <a:stretch/>
        </p:blipFill>
        <p:spPr>
          <a:xfrm>
            <a:off x="1610821" y="92421"/>
            <a:ext cx="9173152" cy="5608518"/>
          </a:xfrm>
          <a:prstGeom prst="rect">
            <a:avLst/>
          </a:prstGeom>
        </p:spPr>
      </p:pic>
    </p:spTree>
    <p:extLst>
      <p:ext uri="{BB962C8B-B14F-4D97-AF65-F5344CB8AC3E}">
        <p14:creationId xmlns:p14="http://schemas.microsoft.com/office/powerpoint/2010/main" val="3435104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A0BE5-714A-AD48-92B0-AE0F7BF12E72}"/>
              </a:ext>
            </a:extLst>
          </p:cNvPr>
          <p:cNvSpPr>
            <a:spLocks noGrp="1"/>
          </p:cNvSpPr>
          <p:nvPr>
            <p:ph type="title"/>
          </p:nvPr>
        </p:nvSpPr>
        <p:spPr>
          <a:xfrm>
            <a:off x="1286933" y="609600"/>
            <a:ext cx="10197494" cy="1099457"/>
          </a:xfrm>
        </p:spPr>
        <p:txBody>
          <a:bodyPr>
            <a:normAutofit/>
          </a:bodyPr>
          <a:lstStyle/>
          <a:p>
            <a:r>
              <a:rPr lang="en-US" dirty="0"/>
              <a:t>Project Difficulties</a:t>
            </a:r>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0" name="Content Placeholder 2">
            <a:extLst>
              <a:ext uri="{FF2B5EF4-FFF2-40B4-BE49-F238E27FC236}">
                <a16:creationId xmlns:a16="http://schemas.microsoft.com/office/drawing/2014/main" id="{CAA6BE94-A448-4B9A-9AA7-A48449E16552}"/>
              </a:ext>
            </a:extLst>
          </p:cNvPr>
          <p:cNvGraphicFramePr>
            <a:graphicFrameLocks noGrp="1"/>
          </p:cNvGraphicFramePr>
          <p:nvPr>
            <p:ph idx="1"/>
            <p:extLst>
              <p:ext uri="{D42A27DB-BD31-4B8C-83A1-F6EECF244321}">
                <p14:modId xmlns:p14="http://schemas.microsoft.com/office/powerpoint/2010/main" val="78499530"/>
              </p:ext>
            </p:extLst>
          </p:nvPr>
        </p:nvGraphicFramePr>
        <p:xfrm>
          <a:off x="893682" y="1781175"/>
          <a:ext cx="10404636" cy="4428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5836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 name="Straight Connector 7">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9" name="Rectangle 18">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Shape 34">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C12A2D-5426-D340-B447-21892D09B0D0}"/>
              </a:ext>
            </a:extLst>
          </p:cNvPr>
          <p:cNvSpPr>
            <a:spLocks noGrp="1"/>
          </p:cNvSpPr>
          <p:nvPr>
            <p:ph type="title"/>
          </p:nvPr>
        </p:nvSpPr>
        <p:spPr>
          <a:xfrm>
            <a:off x="4419136" y="1020871"/>
            <a:ext cx="6960759" cy="2849671"/>
          </a:xfrm>
        </p:spPr>
        <p:txBody>
          <a:bodyPr vert="horz" lIns="91440" tIns="45720" rIns="91440" bIns="45720" rtlCol="0" anchor="b">
            <a:normAutofit/>
          </a:bodyPr>
          <a:lstStyle/>
          <a:p>
            <a:r>
              <a:rPr lang="en-US" sz="6000" dirty="0">
                <a:solidFill>
                  <a:srgbClr val="FFFFFF"/>
                </a:solidFill>
              </a:rPr>
              <a:t>The End</a:t>
            </a:r>
          </a:p>
        </p:txBody>
      </p:sp>
      <p:sp>
        <p:nvSpPr>
          <p:cNvPr id="37" name="Isosceles Triangle 36">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05054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E52C-0489-47AB-B847-D2A9560FA9C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0234C63A-EBF5-4593-9D4E-FDDFB9FED33E}"/>
              </a:ext>
            </a:extLst>
          </p:cNvPr>
          <p:cNvSpPr>
            <a:spLocks noGrp="1"/>
          </p:cNvSpPr>
          <p:nvPr>
            <p:ph idx="1"/>
          </p:nvPr>
        </p:nvSpPr>
        <p:spPr>
          <a:xfrm>
            <a:off x="677334" y="1693864"/>
            <a:ext cx="8596668" cy="3880773"/>
          </a:xfrm>
        </p:spPr>
        <p:txBody>
          <a:bodyPr>
            <a:normAutofit/>
          </a:bodyPr>
          <a:lstStyle/>
          <a:p>
            <a:pPr>
              <a:lnSpc>
                <a:spcPct val="150000"/>
              </a:lnSpc>
            </a:pPr>
            <a:r>
              <a:rPr lang="en-US" sz="2800" dirty="0"/>
              <a:t>Project Description</a:t>
            </a:r>
          </a:p>
          <a:p>
            <a:pPr>
              <a:lnSpc>
                <a:spcPct val="150000"/>
              </a:lnSpc>
            </a:pPr>
            <a:r>
              <a:rPr lang="en-US" sz="2800" dirty="0"/>
              <a:t>Project Goals</a:t>
            </a:r>
          </a:p>
          <a:p>
            <a:pPr>
              <a:lnSpc>
                <a:spcPct val="150000"/>
              </a:lnSpc>
            </a:pPr>
            <a:r>
              <a:rPr lang="en-US" sz="2800" dirty="0"/>
              <a:t>ER Diagram / Database Structure</a:t>
            </a:r>
          </a:p>
          <a:p>
            <a:pPr>
              <a:lnSpc>
                <a:spcPct val="150000"/>
              </a:lnSpc>
            </a:pPr>
            <a:r>
              <a:rPr lang="en-US" sz="2800" dirty="0"/>
              <a:t>Sample Queries and Data Exploration</a:t>
            </a:r>
          </a:p>
          <a:p>
            <a:pPr>
              <a:lnSpc>
                <a:spcPct val="150000"/>
              </a:lnSpc>
            </a:pPr>
            <a:r>
              <a:rPr lang="en-US" sz="2800" dirty="0"/>
              <a:t>Project Difficulties</a:t>
            </a:r>
          </a:p>
        </p:txBody>
      </p:sp>
    </p:spTree>
    <p:extLst>
      <p:ext uri="{BB962C8B-B14F-4D97-AF65-F5344CB8AC3E}">
        <p14:creationId xmlns:p14="http://schemas.microsoft.com/office/powerpoint/2010/main" val="450719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E27B45A-0CF9-144C-88EA-8E97F8314E1E}"/>
              </a:ext>
            </a:extLst>
          </p:cNvPr>
          <p:cNvSpPr>
            <a:spLocks noGrp="1"/>
          </p:cNvSpPr>
          <p:nvPr>
            <p:ph type="title"/>
          </p:nvPr>
        </p:nvSpPr>
        <p:spPr>
          <a:xfrm>
            <a:off x="7038848" y="292082"/>
            <a:ext cx="4512989" cy="1164528"/>
          </a:xfrm>
        </p:spPr>
        <p:txBody>
          <a:bodyPr anchor="ctr">
            <a:normAutofit/>
          </a:bodyPr>
          <a:lstStyle/>
          <a:p>
            <a:r>
              <a:rPr lang="en-US" dirty="0">
                <a:solidFill>
                  <a:srgbClr val="FFFFFF"/>
                </a:solidFill>
              </a:rPr>
              <a:t>Project Description</a:t>
            </a:r>
          </a:p>
        </p:txBody>
      </p:sp>
      <p:pic>
        <p:nvPicPr>
          <p:cNvPr id="7" name="Graphic 6" descr="Fork">
            <a:extLst>
              <a:ext uri="{FF2B5EF4-FFF2-40B4-BE49-F238E27FC236}">
                <a16:creationId xmlns:a16="http://schemas.microsoft.com/office/drawing/2014/main" id="{C2547B64-9BF1-4EB6-9C30-4E9CD2E3D0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279677F7-EEDD-C543-941F-B13E107D33B9}"/>
              </a:ext>
            </a:extLst>
          </p:cNvPr>
          <p:cNvSpPr>
            <a:spLocks noGrp="1"/>
          </p:cNvSpPr>
          <p:nvPr>
            <p:ph idx="1"/>
          </p:nvPr>
        </p:nvSpPr>
        <p:spPr>
          <a:xfrm>
            <a:off x="6342824" y="1480768"/>
            <a:ext cx="5629661" cy="2387267"/>
          </a:xfrm>
        </p:spPr>
        <p:txBody>
          <a:bodyPr anchor="t">
            <a:normAutofit/>
          </a:bodyPr>
          <a:lstStyle/>
          <a:p>
            <a:pPr>
              <a:lnSpc>
                <a:spcPct val="90000"/>
              </a:lnSpc>
            </a:pPr>
            <a:r>
              <a:rPr lang="en-US" sz="2400" dirty="0">
                <a:solidFill>
                  <a:srgbClr val="FFFFFF"/>
                </a:solidFill>
              </a:rPr>
              <a:t>The database contains five tables </a:t>
            </a:r>
          </a:p>
          <a:p>
            <a:pPr>
              <a:lnSpc>
                <a:spcPct val="90000"/>
              </a:lnSpc>
            </a:pPr>
            <a:r>
              <a:rPr lang="en-US" sz="2400" dirty="0">
                <a:solidFill>
                  <a:srgbClr val="FFFFFF"/>
                </a:solidFill>
              </a:rPr>
              <a:t>Can capture meals a user has throughout the day. </a:t>
            </a:r>
          </a:p>
          <a:p>
            <a:pPr>
              <a:lnSpc>
                <a:spcPct val="90000"/>
              </a:lnSpc>
            </a:pPr>
            <a:r>
              <a:rPr lang="en-US" sz="2400" dirty="0">
                <a:solidFill>
                  <a:srgbClr val="FFFFFF"/>
                </a:solidFill>
              </a:rPr>
              <a:t>Translate into calories and other useful measures.</a:t>
            </a:r>
          </a:p>
          <a:p>
            <a:pPr>
              <a:lnSpc>
                <a:spcPct val="90000"/>
              </a:lnSpc>
            </a:pPr>
            <a:endParaRPr lang="en-US" sz="2400" dirty="0">
              <a:solidFill>
                <a:srgbClr val="FFFFFF"/>
              </a:solidFill>
            </a:endParaRPr>
          </a:p>
        </p:txBody>
      </p:sp>
      <p:graphicFrame>
        <p:nvGraphicFramePr>
          <p:cNvPr id="4" name="Diagram 3">
            <a:extLst>
              <a:ext uri="{FF2B5EF4-FFF2-40B4-BE49-F238E27FC236}">
                <a16:creationId xmlns:a16="http://schemas.microsoft.com/office/drawing/2014/main" id="{D7FA1B99-6B43-B84E-B737-C91EEB1D7AB5}"/>
              </a:ext>
            </a:extLst>
          </p:cNvPr>
          <p:cNvGraphicFramePr/>
          <p:nvPr>
            <p:extLst>
              <p:ext uri="{D42A27DB-BD31-4B8C-83A1-F6EECF244321}">
                <p14:modId xmlns:p14="http://schemas.microsoft.com/office/powerpoint/2010/main" val="3952239833"/>
              </p:ext>
            </p:extLst>
          </p:nvPr>
        </p:nvGraphicFramePr>
        <p:xfrm>
          <a:off x="6197631" y="3868035"/>
          <a:ext cx="5406062" cy="27142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28043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90F974-F816-644F-9399-AD28041314A3}"/>
              </a:ext>
            </a:extLst>
          </p:cNvPr>
          <p:cNvSpPr>
            <a:spLocks noGrp="1"/>
          </p:cNvSpPr>
          <p:nvPr>
            <p:ph type="title"/>
          </p:nvPr>
        </p:nvSpPr>
        <p:spPr>
          <a:xfrm>
            <a:off x="652481" y="1382486"/>
            <a:ext cx="3547581" cy="4093028"/>
          </a:xfrm>
        </p:spPr>
        <p:txBody>
          <a:bodyPr anchor="ctr">
            <a:normAutofit/>
          </a:bodyPr>
          <a:lstStyle/>
          <a:p>
            <a:r>
              <a:rPr lang="en-US" sz="3200" i="1" dirty="0">
                <a:solidFill>
                  <a:schemeClr val="accent2">
                    <a:lumMod val="50000"/>
                  </a:schemeClr>
                </a:solidFill>
              </a:rPr>
              <a:t>Chow Track</a:t>
            </a:r>
            <a:br>
              <a:rPr lang="en-US" sz="4400" dirty="0"/>
            </a:br>
            <a:r>
              <a:rPr lang="en-US" sz="4400" dirty="0"/>
              <a:t>Project Goals</a:t>
            </a:r>
          </a:p>
        </p:txBody>
      </p:sp>
      <p:grpSp>
        <p:nvGrpSpPr>
          <p:cNvPr id="57" name="Group 56">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58" name="Straight Connector 57">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60"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Isosceles Triangle 61">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Isosceles Triangle 65">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8" name="Rectangle 67">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0" name="Content Placeholder 2">
            <a:extLst>
              <a:ext uri="{FF2B5EF4-FFF2-40B4-BE49-F238E27FC236}">
                <a16:creationId xmlns:a16="http://schemas.microsoft.com/office/drawing/2014/main" id="{3FBCD5AF-336A-46F3-ADC7-3FCB92D1CF5D}"/>
              </a:ext>
            </a:extLst>
          </p:cNvPr>
          <p:cNvGraphicFramePr>
            <a:graphicFrameLocks noGrp="1"/>
          </p:cNvGraphicFramePr>
          <p:nvPr>
            <p:ph idx="1"/>
            <p:extLst>
              <p:ext uri="{D42A27DB-BD31-4B8C-83A1-F6EECF244321}">
                <p14:modId xmlns:p14="http://schemas.microsoft.com/office/powerpoint/2010/main" val="2311640683"/>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2666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AD21855-D9EA-6844-A86E-993C2D30C0A4}"/>
              </a:ext>
            </a:extLst>
          </p:cNvPr>
          <p:cNvSpPr>
            <a:spLocks noGrp="1"/>
          </p:cNvSpPr>
          <p:nvPr>
            <p:ph type="title"/>
          </p:nvPr>
        </p:nvSpPr>
        <p:spPr>
          <a:xfrm>
            <a:off x="6726174" y="1439862"/>
            <a:ext cx="3179146" cy="2786430"/>
          </a:xfrm>
        </p:spPr>
        <p:txBody>
          <a:bodyPr vert="horz" lIns="91440" tIns="45720" rIns="91440" bIns="45720" rtlCol="0" anchor="b">
            <a:normAutofit/>
          </a:bodyPr>
          <a:lstStyle/>
          <a:p>
            <a:pPr algn="r"/>
            <a:r>
              <a:rPr lang="en-US" sz="5400" dirty="0"/>
              <a:t>ER Diagram</a:t>
            </a:r>
          </a:p>
        </p:txBody>
      </p:sp>
      <p:pic>
        <p:nvPicPr>
          <p:cNvPr id="4" name="Content Placeholder 3">
            <a:extLst>
              <a:ext uri="{FF2B5EF4-FFF2-40B4-BE49-F238E27FC236}">
                <a16:creationId xmlns:a16="http://schemas.microsoft.com/office/drawing/2014/main" id="{4B78781E-9A52-9E4E-AB5A-6770AD4E1D33}"/>
              </a:ext>
            </a:extLst>
          </p:cNvPr>
          <p:cNvPicPr>
            <a:picLocks noGrp="1" noChangeAspect="1"/>
          </p:cNvPicPr>
          <p:nvPr>
            <p:ph idx="1"/>
          </p:nvPr>
        </p:nvPicPr>
        <p:blipFill rotWithShape="1">
          <a:blip r:embed="rId2"/>
          <a:srcRect r="8230"/>
          <a:stretch/>
        </p:blipFill>
        <p:spPr>
          <a:xfrm>
            <a:off x="692727" y="822782"/>
            <a:ext cx="6348428" cy="5534169"/>
          </a:xfrm>
          <a:prstGeom prst="rect">
            <a:avLst/>
          </a:prstGeom>
        </p:spPr>
      </p:pic>
    </p:spTree>
    <p:extLst>
      <p:ext uri="{BB962C8B-B14F-4D97-AF65-F5344CB8AC3E}">
        <p14:creationId xmlns:p14="http://schemas.microsoft.com/office/powerpoint/2010/main" val="3167019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A70F26C1-92F9-FD47-8AEA-829C28F95348}"/>
              </a:ext>
            </a:extLst>
          </p:cNvPr>
          <p:cNvSpPr>
            <a:spLocks noGrp="1"/>
          </p:cNvSpPr>
          <p:nvPr>
            <p:ph type="title"/>
          </p:nvPr>
        </p:nvSpPr>
        <p:spPr>
          <a:xfrm>
            <a:off x="1911953" y="5693862"/>
            <a:ext cx="8288032" cy="1096316"/>
          </a:xfrm>
        </p:spPr>
        <p:txBody>
          <a:bodyPr vert="horz" lIns="91440" tIns="45720" rIns="91440" bIns="45720" rtlCol="0" anchor="b">
            <a:normAutofit fontScale="90000"/>
          </a:bodyPr>
          <a:lstStyle/>
          <a:p>
            <a:pPr algn="ctr"/>
            <a:r>
              <a:rPr lang="en-US" sz="4400" kern="1200" dirty="0">
                <a:solidFill>
                  <a:schemeClr val="accent1"/>
                </a:solidFill>
                <a:latin typeface="+mj-lt"/>
                <a:ea typeface="+mj-ea"/>
                <a:cs typeface="+mj-cs"/>
              </a:rPr>
              <a:t>Trivial query</a:t>
            </a:r>
            <a:br>
              <a:rPr lang="en-US" sz="4400" kern="1200" dirty="0">
                <a:solidFill>
                  <a:schemeClr val="accent1"/>
                </a:solidFill>
                <a:latin typeface="+mj-lt"/>
                <a:ea typeface="+mj-ea"/>
                <a:cs typeface="+mj-cs"/>
              </a:rPr>
            </a:br>
            <a:r>
              <a:rPr lang="en-US" sz="2700" kern="1200" dirty="0">
                <a:solidFill>
                  <a:schemeClr val="accent1"/>
                </a:solidFill>
                <a:latin typeface="+mj-lt"/>
                <a:ea typeface="+mj-ea"/>
                <a:cs typeface="+mj-cs"/>
              </a:rPr>
              <a:t>Select all users</a:t>
            </a:r>
          </a:p>
        </p:txBody>
      </p:sp>
      <p:pic>
        <p:nvPicPr>
          <p:cNvPr id="4" name="Content Placeholder 3">
            <a:extLst>
              <a:ext uri="{FF2B5EF4-FFF2-40B4-BE49-F238E27FC236}">
                <a16:creationId xmlns:a16="http://schemas.microsoft.com/office/drawing/2014/main" id="{4D10BB97-91BE-354D-9CF5-0CCB5D173ABA}"/>
              </a:ext>
            </a:extLst>
          </p:cNvPr>
          <p:cNvPicPr>
            <a:picLocks noGrp="1"/>
          </p:cNvPicPr>
          <p:nvPr>
            <p:ph idx="1"/>
          </p:nvPr>
        </p:nvPicPr>
        <p:blipFill rotWithShape="1">
          <a:blip r:embed="rId3"/>
          <a:srcRect l="14050" t="14877" r="6576" b="8362"/>
          <a:stretch/>
        </p:blipFill>
        <p:spPr>
          <a:xfrm>
            <a:off x="1083561" y="155091"/>
            <a:ext cx="10024878" cy="5656198"/>
          </a:xfrm>
          <a:prstGeom prst="rect">
            <a:avLst/>
          </a:prstGeom>
        </p:spPr>
      </p:pic>
    </p:spTree>
    <p:extLst>
      <p:ext uri="{BB962C8B-B14F-4D97-AF65-F5344CB8AC3E}">
        <p14:creationId xmlns:p14="http://schemas.microsoft.com/office/powerpoint/2010/main" val="2679860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A18249E3-2529-4849-9A5C-3EA4F7A4891D}"/>
              </a:ext>
            </a:extLst>
          </p:cNvPr>
          <p:cNvSpPr>
            <a:spLocks noGrp="1"/>
          </p:cNvSpPr>
          <p:nvPr>
            <p:ph type="title"/>
          </p:nvPr>
        </p:nvSpPr>
        <p:spPr>
          <a:xfrm>
            <a:off x="1717661" y="5666154"/>
            <a:ext cx="8288032" cy="1096316"/>
          </a:xfrm>
        </p:spPr>
        <p:txBody>
          <a:bodyPr vert="horz" lIns="91440" tIns="45720" rIns="91440" bIns="45720" rtlCol="0" anchor="b">
            <a:normAutofit/>
          </a:bodyPr>
          <a:lstStyle/>
          <a:p>
            <a:pPr algn="ctr">
              <a:lnSpc>
                <a:spcPct val="90000"/>
              </a:lnSpc>
            </a:pPr>
            <a:r>
              <a:rPr lang="en-US" sz="4400" kern="1200" dirty="0">
                <a:solidFill>
                  <a:schemeClr val="accent1"/>
                </a:solidFill>
                <a:latin typeface="+mj-lt"/>
                <a:ea typeface="+mj-ea"/>
                <a:cs typeface="+mj-cs"/>
              </a:rPr>
              <a:t>Medium difficulty #1</a:t>
            </a:r>
            <a:br>
              <a:rPr lang="en-US" sz="2300" kern="1200" dirty="0">
                <a:solidFill>
                  <a:schemeClr val="accent1"/>
                </a:solidFill>
                <a:latin typeface="+mj-lt"/>
                <a:ea typeface="+mj-ea"/>
                <a:cs typeface="+mj-cs"/>
              </a:rPr>
            </a:br>
            <a:r>
              <a:rPr lang="en-US" sz="2300" kern="1200" dirty="0">
                <a:solidFill>
                  <a:schemeClr val="accent1"/>
                </a:solidFill>
                <a:latin typeface="+mj-lt"/>
                <a:ea typeface="+mj-ea"/>
                <a:cs typeface="+mj-cs"/>
              </a:rPr>
              <a:t>Composite select: All ladies that are taller than 65 inches.</a:t>
            </a:r>
          </a:p>
        </p:txBody>
      </p:sp>
      <p:pic>
        <p:nvPicPr>
          <p:cNvPr id="4" name="Content Placeholder 3">
            <a:extLst>
              <a:ext uri="{FF2B5EF4-FFF2-40B4-BE49-F238E27FC236}">
                <a16:creationId xmlns:a16="http://schemas.microsoft.com/office/drawing/2014/main" id="{35A4147A-5FE7-F942-9D81-860BD508C819}"/>
              </a:ext>
            </a:extLst>
          </p:cNvPr>
          <p:cNvPicPr>
            <a:picLocks noGrp="1"/>
          </p:cNvPicPr>
          <p:nvPr>
            <p:ph idx="1"/>
          </p:nvPr>
        </p:nvPicPr>
        <p:blipFill rotWithShape="1">
          <a:blip r:embed="rId3"/>
          <a:srcRect l="12631" t="14299" r="6848" b="9142"/>
          <a:stretch/>
        </p:blipFill>
        <p:spPr>
          <a:xfrm>
            <a:off x="1253001" y="95530"/>
            <a:ext cx="9685998" cy="5686970"/>
          </a:xfrm>
          <a:prstGeom prst="rect">
            <a:avLst/>
          </a:prstGeom>
        </p:spPr>
      </p:pic>
    </p:spTree>
    <p:extLst>
      <p:ext uri="{BB962C8B-B14F-4D97-AF65-F5344CB8AC3E}">
        <p14:creationId xmlns:p14="http://schemas.microsoft.com/office/powerpoint/2010/main" val="3861359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8AFCBA8-7D4E-F24D-812F-902896F6334C}"/>
              </a:ext>
            </a:extLst>
          </p:cNvPr>
          <p:cNvSpPr>
            <a:spLocks noGrp="1"/>
          </p:cNvSpPr>
          <p:nvPr>
            <p:ph type="title"/>
          </p:nvPr>
        </p:nvSpPr>
        <p:spPr>
          <a:xfrm>
            <a:off x="1422559" y="5515498"/>
            <a:ext cx="8414007" cy="1256146"/>
          </a:xfrm>
        </p:spPr>
        <p:txBody>
          <a:bodyPr vert="horz" lIns="91440" tIns="45720" rIns="91440" bIns="45720" rtlCol="0" anchor="b">
            <a:normAutofit fontScale="90000"/>
          </a:bodyPr>
          <a:lstStyle/>
          <a:p>
            <a:pPr algn="ctr">
              <a:lnSpc>
                <a:spcPct val="90000"/>
              </a:lnSpc>
            </a:pPr>
            <a:r>
              <a:rPr lang="en-US" sz="4400" kern="1200" dirty="0">
                <a:solidFill>
                  <a:schemeClr val="accent1"/>
                </a:solidFill>
                <a:latin typeface="+mj-lt"/>
                <a:ea typeface="+mj-ea"/>
                <a:cs typeface="+mj-cs"/>
              </a:rPr>
              <a:t>Medium Difficulty # 2 </a:t>
            </a:r>
            <a:br>
              <a:rPr lang="en-US" sz="2300" kern="1200" dirty="0">
                <a:solidFill>
                  <a:schemeClr val="accent1"/>
                </a:solidFill>
                <a:latin typeface="+mj-lt"/>
                <a:ea typeface="+mj-ea"/>
                <a:cs typeface="+mj-cs"/>
              </a:rPr>
            </a:br>
            <a:r>
              <a:rPr lang="en-US" sz="2700" kern="1200" dirty="0">
                <a:solidFill>
                  <a:schemeClr val="accent1"/>
                </a:solidFill>
                <a:latin typeface="+mj-lt"/>
                <a:ea typeface="+mj-ea"/>
                <a:cs typeface="+mj-cs"/>
              </a:rPr>
              <a:t>Calculate the Body Mass Index for Men taller than 65 inches</a:t>
            </a:r>
            <a:endParaRPr lang="en-US" sz="2300" kern="1200" dirty="0">
              <a:solidFill>
                <a:schemeClr val="accent1"/>
              </a:solidFill>
              <a:latin typeface="+mj-lt"/>
              <a:ea typeface="+mj-ea"/>
              <a:cs typeface="+mj-cs"/>
            </a:endParaRPr>
          </a:p>
        </p:txBody>
      </p:sp>
      <p:pic>
        <p:nvPicPr>
          <p:cNvPr id="4" name="Content Placeholder 3">
            <a:extLst>
              <a:ext uri="{FF2B5EF4-FFF2-40B4-BE49-F238E27FC236}">
                <a16:creationId xmlns:a16="http://schemas.microsoft.com/office/drawing/2014/main" id="{82BB8DBC-212B-3343-9F3C-461ADC0B4F36}"/>
              </a:ext>
            </a:extLst>
          </p:cNvPr>
          <p:cNvPicPr>
            <a:picLocks noGrp="1"/>
          </p:cNvPicPr>
          <p:nvPr>
            <p:ph idx="1"/>
          </p:nvPr>
        </p:nvPicPr>
        <p:blipFill rotWithShape="1">
          <a:blip r:embed="rId3"/>
          <a:srcRect l="12446" t="14485" r="6762" b="10094"/>
          <a:stretch/>
        </p:blipFill>
        <p:spPr>
          <a:xfrm>
            <a:off x="699354" y="177426"/>
            <a:ext cx="10788234" cy="5488728"/>
          </a:xfrm>
          <a:prstGeom prst="rect">
            <a:avLst/>
          </a:prstGeom>
        </p:spPr>
      </p:pic>
    </p:spTree>
    <p:extLst>
      <p:ext uri="{BB962C8B-B14F-4D97-AF65-F5344CB8AC3E}">
        <p14:creationId xmlns:p14="http://schemas.microsoft.com/office/powerpoint/2010/main" val="2345334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05596FC-C259-414F-96AF-5A02CE7693EE}"/>
              </a:ext>
            </a:extLst>
          </p:cNvPr>
          <p:cNvSpPr>
            <a:spLocks noGrp="1"/>
          </p:cNvSpPr>
          <p:nvPr>
            <p:ph type="title"/>
          </p:nvPr>
        </p:nvSpPr>
        <p:spPr>
          <a:xfrm>
            <a:off x="1819929" y="5701735"/>
            <a:ext cx="8288032" cy="1096316"/>
          </a:xfrm>
        </p:spPr>
        <p:txBody>
          <a:bodyPr vert="horz" lIns="91440" tIns="45720" rIns="91440" bIns="45720" rtlCol="0" anchor="b">
            <a:normAutofit/>
          </a:bodyPr>
          <a:lstStyle/>
          <a:p>
            <a:pPr algn="ctr">
              <a:lnSpc>
                <a:spcPct val="90000"/>
              </a:lnSpc>
            </a:pPr>
            <a:r>
              <a:rPr lang="en-US" sz="4400" kern="1200" dirty="0">
                <a:solidFill>
                  <a:schemeClr val="accent1"/>
                </a:solidFill>
                <a:latin typeface="+mj-lt"/>
                <a:ea typeface="+mj-ea"/>
                <a:cs typeface="+mj-cs"/>
              </a:rPr>
              <a:t>Query that uses Subquery</a:t>
            </a:r>
            <a:br>
              <a:rPr lang="en-US" sz="3400" kern="1200" dirty="0">
                <a:solidFill>
                  <a:schemeClr val="accent1"/>
                </a:solidFill>
                <a:latin typeface="+mj-lt"/>
                <a:ea typeface="+mj-ea"/>
                <a:cs typeface="+mj-cs"/>
              </a:rPr>
            </a:br>
            <a:r>
              <a:rPr lang="en-US" sz="2400" kern="1200" dirty="0">
                <a:solidFill>
                  <a:schemeClr val="accent1"/>
                </a:solidFill>
                <a:latin typeface="+mj-lt"/>
                <a:ea typeface="+mj-ea"/>
                <a:cs typeface="+mj-cs"/>
              </a:rPr>
              <a:t>Find details for food items that are CARBS.</a:t>
            </a:r>
            <a:endParaRPr lang="en-US" sz="3400" kern="1200" dirty="0">
              <a:solidFill>
                <a:schemeClr val="accent1"/>
              </a:solidFill>
              <a:latin typeface="+mj-lt"/>
              <a:ea typeface="+mj-ea"/>
              <a:cs typeface="+mj-cs"/>
            </a:endParaRPr>
          </a:p>
        </p:txBody>
      </p:sp>
      <p:pic>
        <p:nvPicPr>
          <p:cNvPr id="4" name="Content Placeholder 3">
            <a:extLst>
              <a:ext uri="{FF2B5EF4-FFF2-40B4-BE49-F238E27FC236}">
                <a16:creationId xmlns:a16="http://schemas.microsoft.com/office/drawing/2014/main" id="{CA0CA4B3-838A-4245-ACA1-A797AE6E988E}"/>
              </a:ext>
            </a:extLst>
          </p:cNvPr>
          <p:cNvPicPr>
            <a:picLocks noGrp="1"/>
          </p:cNvPicPr>
          <p:nvPr>
            <p:ph idx="1"/>
          </p:nvPr>
        </p:nvPicPr>
        <p:blipFill rotWithShape="1">
          <a:blip r:embed="rId3"/>
          <a:srcRect l="12715" t="14177" r="6888" b="9626"/>
          <a:stretch/>
        </p:blipFill>
        <p:spPr>
          <a:xfrm>
            <a:off x="553943" y="59949"/>
            <a:ext cx="11084114" cy="5725280"/>
          </a:xfrm>
          <a:prstGeom prst="rect">
            <a:avLst/>
          </a:prstGeom>
        </p:spPr>
      </p:pic>
    </p:spTree>
    <p:extLst>
      <p:ext uri="{BB962C8B-B14F-4D97-AF65-F5344CB8AC3E}">
        <p14:creationId xmlns:p14="http://schemas.microsoft.com/office/powerpoint/2010/main" val="416076228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665</Words>
  <Application>Microsoft Office PowerPoint</Application>
  <PresentationFormat>Widescreen</PresentationFormat>
  <Paragraphs>63</Paragraphs>
  <Slides>17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Trebuchet MS</vt:lpstr>
      <vt:lpstr>Wingdings 3</vt:lpstr>
      <vt:lpstr>Facet</vt:lpstr>
      <vt:lpstr>Chow Track Database Project</vt:lpstr>
      <vt:lpstr>Agenda</vt:lpstr>
      <vt:lpstr>Project Description</vt:lpstr>
      <vt:lpstr>Chow Track Project Goals</vt:lpstr>
      <vt:lpstr>ER Diagram</vt:lpstr>
      <vt:lpstr>Trivial query Select all users</vt:lpstr>
      <vt:lpstr>Medium difficulty #1 Composite select: All ladies that are taller than 65 inches.</vt:lpstr>
      <vt:lpstr>Medium Difficulty # 2  Calculate the Body Mass Index for Men taller than 65 inches</vt:lpstr>
      <vt:lpstr>Query that uses Subquery Find details for food items that are CARBS.</vt:lpstr>
      <vt:lpstr>Inner Join Get a full food summary of meals per user.</vt:lpstr>
      <vt:lpstr>PowerPoint Presentation</vt:lpstr>
      <vt:lpstr>1 view A view that computes overall nutrition facts</vt:lpstr>
      <vt:lpstr>Union Let’s get a combine view for User 1 AND User 2</vt:lpstr>
      <vt:lpstr>Custom stored function How many calories did X eat on Y day?</vt:lpstr>
      <vt:lpstr>Custom Stored Procedure Give me all details.</vt:lpstr>
      <vt:lpstr>Project Difficulties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Chow Track Database Project</dc:title>
  <dc:creator>Shaquitha Maruni</dc:creator>
  <cp:lastModifiedBy>Tapiwa Maruni</cp:lastModifiedBy>
  <cp:revision>13</cp:revision>
  <dcterms:created xsi:type="dcterms:W3CDTF">2019-12-02T01:01:34Z</dcterms:created>
  <dcterms:modified xsi:type="dcterms:W3CDTF">2019-12-02T02:49:47Z</dcterms:modified>
</cp:coreProperties>
</file>